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3"/>
    <p:sldId id="257" r:id="rId4"/>
    <p:sldId id="258" r:id="rId5"/>
    <p:sldId id="259" r:id="rId6"/>
    <p:sldId id="260" r:id="rId7"/>
    <p:sldId id="261" r:id="rId9"/>
    <p:sldId id="262" r:id="rId10"/>
    <p:sldId id="263" r:id="rId11"/>
    <p:sldId id="264" r:id="rId1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ctr" defTabSz="821055"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Neue"/>
      </a:defRPr>
    </a:lvl1pPr>
    <a:lvl2pPr marL="0" marR="0" indent="0" algn="ctr" defTabSz="821055"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Neue"/>
      </a:defRPr>
    </a:lvl2pPr>
    <a:lvl3pPr marL="0" marR="0" indent="0" algn="ctr" defTabSz="821055"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Neue"/>
      </a:defRPr>
    </a:lvl3pPr>
    <a:lvl4pPr marL="0" marR="0" indent="0" algn="ctr" defTabSz="821055"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Neue"/>
      </a:defRPr>
    </a:lvl4pPr>
    <a:lvl5pPr marL="0" marR="0" indent="0" algn="ctr" defTabSz="821055"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Neue"/>
      </a:defRPr>
    </a:lvl5pPr>
    <a:lvl6pPr marL="0" marR="0" indent="0" algn="ctr" defTabSz="821055"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Neue"/>
      </a:defRPr>
    </a:lvl6pPr>
    <a:lvl7pPr marL="0" marR="0" indent="0" algn="ctr" defTabSz="821055"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Neue"/>
      </a:defRPr>
    </a:lvl7pPr>
    <a:lvl8pPr marL="0" marR="0" indent="0" algn="ctr" defTabSz="821055"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Neue"/>
      </a:defRPr>
    </a:lvl8pPr>
    <a:lvl9pPr marL="0" marR="0" indent="0" algn="ctr" defTabSz="821055"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4C3C2611-4C71-4FC5-86AE-919BDF0F9419}" styleName="">
    <a:wholeTbl>
      <a:tcTxStyle>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Style>
        <a:tcBdr/>
        <a:fill>
          <a:solidFill>
            <a:srgbClr val="E3E5E8"/>
          </a:solidFill>
        </a:fill>
      </a:tcStyle>
    </a:band2H>
    <a:firstCol>
      <a:tcTxStyle b="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notesMaster" Target="notesMasters/notesMaster1.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p:txBody>
      </p:sp>
      <p:sp>
        <p:nvSpPr>
          <p:cNvPr id="117" name="Shape 117"/>
          <p:cNvSpPr/>
          <p:nvPr>
            <p:ph type="body" sz="quarter" idx="1"/>
          </p:nvPr>
        </p:nvSpPr>
        <p:spPr>
          <a:xfrm>
            <a:off x="914400" y="4343400"/>
            <a:ext cx="5029200" cy="4114800"/>
          </a:xfrm>
          <a:prstGeom prst="rect">
            <a:avLst/>
          </a:prstGeom>
        </p:spPr>
        <p:txBody>
          <a:bodyPr/>
          <a:lstStyle/>
          <a:p/>
        </p:txBody>
      </p:sp>
    </p:spTree>
  </p:cSld>
  <p:clrMap bg1="lt1" tx1="dk1" bg2="lt2" tx2="dk2" accent1="accent1" accent2="accent2" accent3="accent3" accent4="accent4" accent5="accent5" accent6="accent6" hlink="hlink" folHlink="folHlink"/>
  <p:notesStyle>
    <a:lvl1pPr defTabSz="457200" latinLnBrk="0">
      <a:lnSpc>
        <a:spcPct val="118000"/>
      </a:lnSpc>
      <a:defRPr sz="2200">
        <a:latin typeface="+mn-lt"/>
        <a:ea typeface="+mn-ea"/>
        <a:cs typeface="+mn-cs"/>
        <a:sym typeface="Helvetica Neue"/>
      </a:defRPr>
    </a:lvl1pPr>
    <a:lvl2pPr indent="228600" defTabSz="457200" latinLnBrk="0">
      <a:lnSpc>
        <a:spcPct val="118000"/>
      </a:lnSpc>
      <a:defRPr sz="2200">
        <a:latin typeface="+mn-lt"/>
        <a:ea typeface="+mn-ea"/>
        <a:cs typeface="+mn-cs"/>
        <a:sym typeface="Helvetica Neue"/>
      </a:defRPr>
    </a:lvl2pPr>
    <a:lvl3pPr indent="457200" defTabSz="457200" latinLnBrk="0">
      <a:lnSpc>
        <a:spcPct val="118000"/>
      </a:lnSpc>
      <a:defRPr sz="2200">
        <a:latin typeface="+mn-lt"/>
        <a:ea typeface="+mn-ea"/>
        <a:cs typeface="+mn-cs"/>
        <a:sym typeface="Helvetica Neue"/>
      </a:defRPr>
    </a:lvl3pPr>
    <a:lvl4pPr indent="685800" defTabSz="457200" latinLnBrk="0">
      <a:lnSpc>
        <a:spcPct val="118000"/>
      </a:lnSpc>
      <a:defRPr sz="2200">
        <a:latin typeface="+mn-lt"/>
        <a:ea typeface="+mn-ea"/>
        <a:cs typeface="+mn-cs"/>
        <a:sym typeface="Helvetica Neue"/>
      </a:defRPr>
    </a:lvl4pPr>
    <a:lvl5pPr indent="914400" defTabSz="457200" latinLnBrk="0">
      <a:lnSpc>
        <a:spcPct val="118000"/>
      </a:lnSpc>
      <a:defRPr sz="2200">
        <a:latin typeface="+mn-lt"/>
        <a:ea typeface="+mn-ea"/>
        <a:cs typeface="+mn-cs"/>
        <a:sym typeface="Helvetica Neue"/>
      </a:defRPr>
    </a:lvl5pPr>
    <a:lvl6pPr indent="1143000" defTabSz="457200" latinLnBrk="0">
      <a:lnSpc>
        <a:spcPct val="118000"/>
      </a:lnSpc>
      <a:defRPr sz="2200">
        <a:latin typeface="+mn-lt"/>
        <a:ea typeface="+mn-ea"/>
        <a:cs typeface="+mn-cs"/>
        <a:sym typeface="Helvetica Neue"/>
      </a:defRPr>
    </a:lvl6pPr>
    <a:lvl7pPr indent="1371600" defTabSz="457200" latinLnBrk="0">
      <a:lnSpc>
        <a:spcPct val="118000"/>
      </a:lnSpc>
      <a:defRPr sz="2200">
        <a:latin typeface="+mn-lt"/>
        <a:ea typeface="+mn-ea"/>
        <a:cs typeface="+mn-cs"/>
        <a:sym typeface="Helvetica Neue"/>
      </a:defRPr>
    </a:lvl7pPr>
    <a:lvl8pPr indent="1600200" defTabSz="457200" latinLnBrk="0">
      <a:lnSpc>
        <a:spcPct val="118000"/>
      </a:lnSpc>
      <a:defRPr sz="2200">
        <a:latin typeface="+mn-lt"/>
        <a:ea typeface="+mn-ea"/>
        <a:cs typeface="+mn-cs"/>
        <a:sym typeface="Helvetica Neue"/>
      </a:defRPr>
    </a:lvl8pPr>
    <a:lvl9pPr indent="1828800" defTabSz="457200" latinLnBrk="0">
      <a:lnSpc>
        <a:spcPct val="118000"/>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1"/>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标题与副标题">
    <p:spTree>
      <p:nvGrpSpPr>
        <p:cNvPr id="1" name=""/>
        <p:cNvGrpSpPr/>
        <p:nvPr/>
      </p:nvGrpSpPr>
      <p:grpSpPr>
        <a:xfrm>
          <a:off x="0" y="0"/>
          <a:ext cx="0" cy="0"/>
          <a:chOff x="0" y="0"/>
          <a:chExt cx="0" cy="0"/>
        </a:xfrm>
      </p:grpSpPr>
      <p:sp>
        <p:nvSpPr>
          <p:cNvPr id="11" name="标题文本"/>
          <p:cNvSpPr txBox="1"/>
          <p:nvPr>
            <p:ph type="title" hasCustomPrompt="1"/>
          </p:nvPr>
        </p:nvSpPr>
        <p:spPr>
          <a:xfrm>
            <a:off x="4833937" y="2303858"/>
            <a:ext cx="14716127" cy="4643440"/>
          </a:xfrm>
          <a:prstGeom prst="rect">
            <a:avLst/>
          </a:prstGeom>
        </p:spPr>
        <p:txBody>
          <a:bodyPr anchor="b"/>
          <a:lstStyle/>
          <a:p>
            <a:r>
              <a:t>标题文本</a:t>
            </a:r>
          </a:p>
        </p:txBody>
      </p:sp>
      <p:sp>
        <p:nvSpPr>
          <p:cNvPr id="12" name="正文级别 1…"/>
          <p:cNvSpPr txBox="1"/>
          <p:nvPr>
            <p:ph type="body" sz="quarter" idx="1" hasCustomPrompt="1"/>
          </p:nvPr>
        </p:nvSpPr>
        <p:spPr>
          <a:xfrm>
            <a:off x="4833937" y="7072310"/>
            <a:ext cx="14716127" cy="1589492"/>
          </a:xfrm>
          <a:prstGeom prst="rect">
            <a:avLst/>
          </a:prstGeom>
        </p:spPr>
        <p:txBody>
          <a:bodyPr anchor="t"/>
          <a:lstStyle>
            <a:lvl1pPr marL="0" indent="0" algn="ctr">
              <a:spcBef>
                <a:spcPts val="0"/>
              </a:spcBef>
              <a:buSzTx/>
              <a:buNone/>
              <a:defRPr sz="4400"/>
            </a:lvl1pPr>
            <a:lvl2pPr marL="0" indent="0" algn="ctr">
              <a:spcBef>
                <a:spcPts val="0"/>
              </a:spcBef>
              <a:buSzTx/>
              <a:buNone/>
              <a:defRPr sz="4400"/>
            </a:lvl2pPr>
            <a:lvl3pPr marL="0" indent="0" algn="ctr">
              <a:spcBef>
                <a:spcPts val="0"/>
              </a:spcBef>
              <a:buSzTx/>
              <a:buNone/>
              <a:defRPr sz="4400"/>
            </a:lvl3pPr>
            <a:lvl4pPr marL="0" indent="0" algn="ctr">
              <a:spcBef>
                <a:spcPts val="0"/>
              </a:spcBef>
              <a:buSzTx/>
              <a:buNone/>
              <a:defRPr sz="4400"/>
            </a:lvl4pPr>
            <a:lvl5pPr marL="0" indent="0" algn="ctr">
              <a:spcBef>
                <a:spcPts val="0"/>
              </a:spcBef>
              <a:buSzTx/>
              <a:buNone/>
              <a:defRPr sz="4400"/>
            </a:lvl5pPr>
          </a:lstStyle>
          <a:p>
            <a:r>
              <a:t>正文级别 1</a:t>
            </a:r>
          </a:p>
          <a:p>
            <a:pPr lvl="1"/>
            <a:r>
              <a:t>正文级别 2</a:t>
            </a:r>
          </a:p>
          <a:p>
            <a:pPr lvl="2"/>
            <a:r>
              <a:t>正文级别 3</a:t>
            </a:r>
          </a:p>
          <a:p>
            <a:pPr lvl="3"/>
            <a:r>
              <a:t>正文级别 4</a:t>
            </a:r>
          </a:p>
          <a:p>
            <a:pPr lvl="4"/>
            <a:r>
              <a:t>正文级别 5</a:t>
            </a:r>
          </a:p>
        </p:txBody>
      </p:sp>
      <p:sp>
        <p:nvSpPr>
          <p:cNvPr id="13" name="幻灯片编号"/>
          <p:cNvSpPr txBox="1"/>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引文">
    <p:spTree>
      <p:nvGrpSpPr>
        <p:cNvPr id="1" name=""/>
        <p:cNvGrpSpPr/>
        <p:nvPr/>
      </p:nvGrpSpPr>
      <p:grpSpPr>
        <a:xfrm>
          <a:off x="0" y="0"/>
          <a:ext cx="0" cy="0"/>
          <a:chOff x="0" y="0"/>
          <a:chExt cx="0" cy="0"/>
        </a:xfrm>
      </p:grpSpPr>
      <p:sp>
        <p:nvSpPr>
          <p:cNvPr id="93" name="正文级别 1…"/>
          <p:cNvSpPr txBox="1"/>
          <p:nvPr>
            <p:ph type="body" sz="quarter" idx="1" hasCustomPrompt="1"/>
          </p:nvPr>
        </p:nvSpPr>
        <p:spPr>
          <a:xfrm>
            <a:off x="4833937" y="8947546"/>
            <a:ext cx="14716127" cy="660805"/>
          </a:xfrm>
          <a:prstGeom prst="rect">
            <a:avLst/>
          </a:prstGeom>
        </p:spPr>
        <p:txBody>
          <a:bodyPr anchor="t"/>
          <a:lstStyle>
            <a:lvl1pPr marL="0" indent="0" algn="ctr">
              <a:spcBef>
                <a:spcPts val="0"/>
              </a:spcBef>
              <a:buSzTx/>
              <a:buNone/>
              <a:defRPr sz="3000" u="sng">
                <a:solidFill>
                  <a:srgbClr val="53585F"/>
                </a:solidFill>
              </a:defRPr>
            </a:lvl1pPr>
            <a:lvl2pPr marL="814705" indent="-370205" algn="ctr">
              <a:spcBef>
                <a:spcPts val="0"/>
              </a:spcBef>
              <a:defRPr sz="3000" u="sng">
                <a:solidFill>
                  <a:srgbClr val="53585F"/>
                </a:solidFill>
              </a:defRPr>
            </a:lvl2pPr>
            <a:lvl3pPr marL="1259205" indent="-370205" algn="ctr">
              <a:spcBef>
                <a:spcPts val="0"/>
              </a:spcBef>
              <a:defRPr sz="3000" u="sng">
                <a:solidFill>
                  <a:srgbClr val="53585F"/>
                </a:solidFill>
              </a:defRPr>
            </a:lvl3pPr>
            <a:lvl4pPr marL="1703705" indent="-370205" algn="ctr">
              <a:spcBef>
                <a:spcPts val="0"/>
              </a:spcBef>
              <a:defRPr sz="3000" u="sng">
                <a:solidFill>
                  <a:srgbClr val="53585F"/>
                </a:solidFill>
              </a:defRPr>
            </a:lvl4pPr>
            <a:lvl5pPr marL="2148205" indent="-370205" algn="ctr">
              <a:spcBef>
                <a:spcPts val="0"/>
              </a:spcBef>
              <a:defRPr sz="3000" u="sng">
                <a:solidFill>
                  <a:srgbClr val="53585F"/>
                </a:solidFill>
              </a:defRPr>
            </a:lvl5pPr>
          </a:lstStyle>
          <a:p>
            <a:r>
              <a:t>正文级别 1</a:t>
            </a:r>
          </a:p>
          <a:p>
            <a:pPr lvl="1"/>
            <a:r>
              <a:t>正文级别 2</a:t>
            </a:r>
          </a:p>
          <a:p>
            <a:pPr lvl="2"/>
            <a:r>
              <a:t>正文级别 3</a:t>
            </a:r>
          </a:p>
          <a:p>
            <a:pPr lvl="3"/>
            <a:r>
              <a:t>正文级别 4</a:t>
            </a:r>
          </a:p>
          <a:p>
            <a:pPr lvl="4"/>
            <a:r>
              <a:t>正文级别 5</a:t>
            </a:r>
          </a:p>
        </p:txBody>
      </p:sp>
      <p:sp>
        <p:nvSpPr>
          <p:cNvPr id="94" name="矩形"/>
          <p:cNvSpPr/>
          <p:nvPr>
            <p:ph type="body" sz="quarter" idx="13"/>
          </p:nvPr>
        </p:nvSpPr>
        <p:spPr>
          <a:xfrm>
            <a:off x="4833937" y="6000353"/>
            <a:ext cx="14716130" cy="965208"/>
          </a:xfrm>
          <a:prstGeom prst="rect">
            <a:avLst/>
          </a:prstGeom>
        </p:spPr>
        <p:txBody>
          <a:bodyPr/>
          <a:lstStyle/>
          <a:p/>
        </p:txBody>
      </p:sp>
      <p:sp>
        <p:nvSpPr>
          <p:cNvPr id="95" name="幻灯片编号"/>
          <p:cNvSpPr txBox="1"/>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照片">
    <p:spTree>
      <p:nvGrpSpPr>
        <p:cNvPr id="1" name=""/>
        <p:cNvGrpSpPr/>
        <p:nvPr/>
      </p:nvGrpSpPr>
      <p:grpSpPr>
        <a:xfrm>
          <a:off x="0" y="0"/>
          <a:ext cx="0" cy="0"/>
          <a:chOff x="0" y="0"/>
          <a:chExt cx="0" cy="0"/>
        </a:xfrm>
      </p:grpSpPr>
      <p:sp>
        <p:nvSpPr>
          <p:cNvPr id="102" name="图像"/>
          <p:cNvSpPr/>
          <p:nvPr>
            <p:ph type="pic" idx="13"/>
          </p:nvPr>
        </p:nvSpPr>
        <p:spPr>
          <a:xfrm>
            <a:off x="3048000" y="0"/>
            <a:ext cx="18288000" cy="13716000"/>
          </a:xfrm>
          <a:prstGeom prst="rect">
            <a:avLst/>
          </a:prstGeom>
        </p:spPr>
        <p:txBody>
          <a:bodyPr lIns="91439" tIns="45719" rIns="91439" bIns="45719" anchor="t">
            <a:noAutofit/>
          </a:bodyPr>
          <a:lstStyle/>
          <a:p/>
        </p:txBody>
      </p:sp>
      <p:sp>
        <p:nvSpPr>
          <p:cNvPr id="103" name="幻灯片编号"/>
          <p:cNvSpPr txBox="1"/>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110" name="幻灯片编号"/>
          <p:cNvSpPr txBox="1"/>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照片 - 水平">
    <p:spTree>
      <p:nvGrpSpPr>
        <p:cNvPr id="1" name=""/>
        <p:cNvGrpSpPr/>
        <p:nvPr/>
      </p:nvGrpSpPr>
      <p:grpSpPr>
        <a:xfrm>
          <a:off x="0" y="0"/>
          <a:ext cx="0" cy="0"/>
          <a:chOff x="0" y="0"/>
          <a:chExt cx="0" cy="0"/>
        </a:xfrm>
      </p:grpSpPr>
      <p:sp>
        <p:nvSpPr>
          <p:cNvPr id="20" name="图像"/>
          <p:cNvSpPr/>
          <p:nvPr>
            <p:ph type="pic" sz="half" idx="13"/>
          </p:nvPr>
        </p:nvSpPr>
        <p:spPr>
          <a:xfrm>
            <a:off x="5307210" y="892967"/>
            <a:ext cx="13751721" cy="8322472"/>
          </a:xfrm>
          <a:prstGeom prst="rect">
            <a:avLst/>
          </a:prstGeom>
        </p:spPr>
        <p:txBody>
          <a:bodyPr lIns="91439" tIns="45719" rIns="91439" bIns="45719" anchor="t">
            <a:noAutofit/>
          </a:bodyPr>
          <a:lstStyle/>
          <a:p/>
        </p:txBody>
      </p:sp>
      <p:sp>
        <p:nvSpPr>
          <p:cNvPr id="21" name="标题文本"/>
          <p:cNvSpPr txBox="1"/>
          <p:nvPr>
            <p:ph type="title" hasCustomPrompt="1"/>
          </p:nvPr>
        </p:nvSpPr>
        <p:spPr>
          <a:xfrm>
            <a:off x="4833937" y="9447609"/>
            <a:ext cx="14716127" cy="2000258"/>
          </a:xfrm>
          <a:prstGeom prst="rect">
            <a:avLst/>
          </a:prstGeom>
        </p:spPr>
        <p:txBody>
          <a:bodyPr anchor="b"/>
          <a:lstStyle/>
          <a:p>
            <a:r>
              <a:t>标题文本</a:t>
            </a:r>
          </a:p>
        </p:txBody>
      </p:sp>
      <p:sp>
        <p:nvSpPr>
          <p:cNvPr id="22" name="正文级别 1…"/>
          <p:cNvSpPr txBox="1"/>
          <p:nvPr>
            <p:ph type="body" sz="quarter" idx="1" hasCustomPrompt="1"/>
          </p:nvPr>
        </p:nvSpPr>
        <p:spPr>
          <a:xfrm>
            <a:off x="4833937" y="11519296"/>
            <a:ext cx="14716127" cy="1589493"/>
          </a:xfrm>
          <a:prstGeom prst="rect">
            <a:avLst/>
          </a:prstGeom>
        </p:spPr>
        <p:txBody>
          <a:bodyPr anchor="t"/>
          <a:lstStyle>
            <a:lvl1pPr marL="0" indent="0" algn="ctr">
              <a:spcBef>
                <a:spcPts val="0"/>
              </a:spcBef>
              <a:buSzTx/>
              <a:buNone/>
              <a:defRPr sz="4400"/>
            </a:lvl1pPr>
            <a:lvl2pPr marL="0" indent="0" algn="ctr">
              <a:spcBef>
                <a:spcPts val="0"/>
              </a:spcBef>
              <a:buSzTx/>
              <a:buNone/>
              <a:defRPr sz="4400"/>
            </a:lvl2pPr>
            <a:lvl3pPr marL="0" indent="0" algn="ctr">
              <a:spcBef>
                <a:spcPts val="0"/>
              </a:spcBef>
              <a:buSzTx/>
              <a:buNone/>
              <a:defRPr sz="4400"/>
            </a:lvl3pPr>
            <a:lvl4pPr marL="0" indent="0" algn="ctr">
              <a:spcBef>
                <a:spcPts val="0"/>
              </a:spcBef>
              <a:buSzTx/>
              <a:buNone/>
              <a:defRPr sz="4400"/>
            </a:lvl4pPr>
            <a:lvl5pPr marL="0" indent="0" algn="ctr">
              <a:spcBef>
                <a:spcPts val="0"/>
              </a:spcBef>
              <a:buSzTx/>
              <a:buNone/>
              <a:defRPr sz="4400"/>
            </a:lvl5pPr>
          </a:lstStyle>
          <a:p>
            <a:r>
              <a:t>正文级别 1</a:t>
            </a:r>
          </a:p>
          <a:p>
            <a:pPr lvl="1"/>
            <a:r>
              <a:t>正文级别 2</a:t>
            </a:r>
          </a:p>
          <a:p>
            <a:pPr lvl="2"/>
            <a:r>
              <a:t>正文级别 3</a:t>
            </a:r>
          </a:p>
          <a:p>
            <a:pPr lvl="3"/>
            <a:r>
              <a:t>正文级别 4</a:t>
            </a:r>
          </a:p>
          <a:p>
            <a:pPr lvl="4"/>
            <a:r>
              <a:t>正文级别 5</a:t>
            </a:r>
          </a:p>
        </p:txBody>
      </p:sp>
      <p:sp>
        <p:nvSpPr>
          <p:cNvPr id="23" name="幻灯片编号"/>
          <p:cNvSpPr txBox="1"/>
          <p:nvPr>
            <p:ph type="sldNum" sz="quarter" idx="2"/>
          </p:nvPr>
        </p:nvSpPr>
        <p:spPr>
          <a:xfrm>
            <a:off x="11935818" y="13001625"/>
            <a:ext cx="494505" cy="511167"/>
          </a:xfrm>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标题 - 居中">
    <p:spTree>
      <p:nvGrpSpPr>
        <p:cNvPr id="1" name=""/>
        <p:cNvGrpSpPr/>
        <p:nvPr/>
      </p:nvGrpSpPr>
      <p:grpSpPr>
        <a:xfrm>
          <a:off x="0" y="0"/>
          <a:ext cx="0" cy="0"/>
          <a:chOff x="0" y="0"/>
          <a:chExt cx="0" cy="0"/>
        </a:xfrm>
      </p:grpSpPr>
      <p:sp>
        <p:nvSpPr>
          <p:cNvPr id="30" name="标题文本"/>
          <p:cNvSpPr txBox="1"/>
          <p:nvPr>
            <p:ph type="title" hasCustomPrompt="1"/>
          </p:nvPr>
        </p:nvSpPr>
        <p:spPr>
          <a:xfrm>
            <a:off x="4833937" y="4536280"/>
            <a:ext cx="14716127" cy="4643440"/>
          </a:xfrm>
          <a:prstGeom prst="rect">
            <a:avLst/>
          </a:prstGeom>
        </p:spPr>
        <p:txBody>
          <a:bodyPr/>
          <a:lstStyle/>
          <a:p>
            <a:r>
              <a:t>标题文本</a:t>
            </a:r>
          </a:p>
        </p:txBody>
      </p:sp>
      <p:sp>
        <p:nvSpPr>
          <p:cNvPr id="31" name="幻灯片编号"/>
          <p:cNvSpPr txBox="1"/>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照片 - 垂直">
    <p:spTree>
      <p:nvGrpSpPr>
        <p:cNvPr id="1" name=""/>
        <p:cNvGrpSpPr/>
        <p:nvPr/>
      </p:nvGrpSpPr>
      <p:grpSpPr>
        <a:xfrm>
          <a:off x="0" y="0"/>
          <a:ext cx="0" cy="0"/>
          <a:chOff x="0" y="0"/>
          <a:chExt cx="0" cy="0"/>
        </a:xfrm>
      </p:grpSpPr>
      <p:sp>
        <p:nvSpPr>
          <p:cNvPr id="38" name="图像"/>
          <p:cNvSpPr/>
          <p:nvPr>
            <p:ph type="pic" sz="half" idx="13"/>
          </p:nvPr>
        </p:nvSpPr>
        <p:spPr>
          <a:xfrm>
            <a:off x="12495609" y="892967"/>
            <a:ext cx="7500945" cy="11572879"/>
          </a:xfrm>
          <a:prstGeom prst="rect">
            <a:avLst/>
          </a:prstGeom>
        </p:spPr>
        <p:txBody>
          <a:bodyPr lIns="91439" tIns="45719" rIns="91439" bIns="45719" anchor="t">
            <a:noAutofit/>
          </a:bodyPr>
          <a:lstStyle/>
          <a:p/>
        </p:txBody>
      </p:sp>
      <p:sp>
        <p:nvSpPr>
          <p:cNvPr id="39" name="标题文本"/>
          <p:cNvSpPr txBox="1"/>
          <p:nvPr>
            <p:ph type="title" hasCustomPrompt="1"/>
          </p:nvPr>
        </p:nvSpPr>
        <p:spPr>
          <a:xfrm>
            <a:off x="4387453" y="892967"/>
            <a:ext cx="7500940" cy="5607847"/>
          </a:xfrm>
          <a:prstGeom prst="rect">
            <a:avLst/>
          </a:prstGeom>
        </p:spPr>
        <p:txBody>
          <a:bodyPr anchor="b"/>
          <a:lstStyle>
            <a:lvl1pPr>
              <a:defRPr sz="8400"/>
            </a:lvl1pPr>
          </a:lstStyle>
          <a:p>
            <a:r>
              <a:t>标题文本</a:t>
            </a:r>
          </a:p>
        </p:txBody>
      </p:sp>
      <p:sp>
        <p:nvSpPr>
          <p:cNvPr id="40" name="正文级别 1…"/>
          <p:cNvSpPr txBox="1"/>
          <p:nvPr>
            <p:ph type="body" sz="quarter" idx="1" hasCustomPrompt="1"/>
          </p:nvPr>
        </p:nvSpPr>
        <p:spPr>
          <a:xfrm>
            <a:off x="4387453" y="6697264"/>
            <a:ext cx="7500940" cy="5768581"/>
          </a:xfrm>
          <a:prstGeom prst="rect">
            <a:avLst/>
          </a:prstGeom>
        </p:spPr>
        <p:txBody>
          <a:bodyPr anchor="t"/>
          <a:lstStyle>
            <a:lvl1pPr marL="0" indent="0" algn="ctr">
              <a:spcBef>
                <a:spcPts val="0"/>
              </a:spcBef>
              <a:buSzTx/>
              <a:buNone/>
              <a:defRPr sz="4400"/>
            </a:lvl1pPr>
            <a:lvl2pPr marL="0" indent="0" algn="ctr">
              <a:spcBef>
                <a:spcPts val="0"/>
              </a:spcBef>
              <a:buSzTx/>
              <a:buNone/>
              <a:defRPr sz="4400"/>
            </a:lvl2pPr>
            <a:lvl3pPr marL="0" indent="0" algn="ctr">
              <a:spcBef>
                <a:spcPts val="0"/>
              </a:spcBef>
              <a:buSzTx/>
              <a:buNone/>
              <a:defRPr sz="4400"/>
            </a:lvl3pPr>
            <a:lvl4pPr marL="0" indent="0" algn="ctr">
              <a:spcBef>
                <a:spcPts val="0"/>
              </a:spcBef>
              <a:buSzTx/>
              <a:buNone/>
              <a:defRPr sz="4400"/>
            </a:lvl4pPr>
            <a:lvl5pPr marL="0" indent="0" algn="ctr">
              <a:spcBef>
                <a:spcPts val="0"/>
              </a:spcBef>
              <a:buSzTx/>
              <a:buNone/>
              <a:defRPr sz="4400"/>
            </a:lvl5pPr>
          </a:lstStyle>
          <a:p>
            <a:r>
              <a:t>正文级别 1</a:t>
            </a:r>
          </a:p>
          <a:p>
            <a:pPr lvl="1"/>
            <a:r>
              <a:t>正文级别 2</a:t>
            </a:r>
          </a:p>
          <a:p>
            <a:pPr lvl="2"/>
            <a:r>
              <a:t>正文级别 3</a:t>
            </a:r>
          </a:p>
          <a:p>
            <a:pPr lvl="3"/>
            <a:r>
              <a:t>正文级别 4</a:t>
            </a:r>
          </a:p>
          <a:p>
            <a:pPr lvl="4"/>
            <a:r>
              <a:t>正文级别 5</a:t>
            </a:r>
          </a:p>
        </p:txBody>
      </p:sp>
      <p:sp>
        <p:nvSpPr>
          <p:cNvPr id="41" name="幻灯片编号"/>
          <p:cNvSpPr txBox="1"/>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标题 - 顶部对齐">
    <p:spTree>
      <p:nvGrpSpPr>
        <p:cNvPr id="1" name=""/>
        <p:cNvGrpSpPr/>
        <p:nvPr/>
      </p:nvGrpSpPr>
      <p:grpSpPr>
        <a:xfrm>
          <a:off x="0" y="0"/>
          <a:ext cx="0" cy="0"/>
          <a:chOff x="0" y="0"/>
          <a:chExt cx="0" cy="0"/>
        </a:xfrm>
      </p:grpSpPr>
      <p:sp>
        <p:nvSpPr>
          <p:cNvPr id="48" name="标题文本"/>
          <p:cNvSpPr txBox="1"/>
          <p:nvPr>
            <p:ph type="title" hasCustomPrompt="1"/>
          </p:nvPr>
        </p:nvSpPr>
        <p:spPr>
          <a:prstGeom prst="rect">
            <a:avLst/>
          </a:prstGeom>
        </p:spPr>
        <p:txBody>
          <a:bodyPr/>
          <a:lstStyle/>
          <a:p>
            <a:r>
              <a:t>标题文本</a:t>
            </a:r>
          </a:p>
        </p:txBody>
      </p:sp>
      <p:sp>
        <p:nvSpPr>
          <p:cNvPr id="49" name="幻灯片编号"/>
          <p:cNvSpPr txBox="1"/>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标题与项目符号">
    <p:spTree>
      <p:nvGrpSpPr>
        <p:cNvPr id="1" name=""/>
        <p:cNvGrpSpPr/>
        <p:nvPr/>
      </p:nvGrpSpPr>
      <p:grpSpPr>
        <a:xfrm>
          <a:off x="0" y="0"/>
          <a:ext cx="0" cy="0"/>
          <a:chOff x="0" y="0"/>
          <a:chExt cx="0" cy="0"/>
        </a:xfrm>
      </p:grpSpPr>
      <p:sp>
        <p:nvSpPr>
          <p:cNvPr id="56" name="标题文本"/>
          <p:cNvSpPr txBox="1"/>
          <p:nvPr>
            <p:ph type="title" hasCustomPrompt="1"/>
          </p:nvPr>
        </p:nvSpPr>
        <p:spPr>
          <a:prstGeom prst="rect">
            <a:avLst/>
          </a:prstGeom>
        </p:spPr>
        <p:txBody>
          <a:bodyPr/>
          <a:lstStyle/>
          <a:p>
            <a:r>
              <a:t>标题文本</a:t>
            </a:r>
          </a:p>
        </p:txBody>
      </p:sp>
      <p:sp>
        <p:nvSpPr>
          <p:cNvPr id="57" name="正文级别 1…"/>
          <p:cNvSpPr txBox="1"/>
          <p:nvPr>
            <p:ph type="body" idx="1" hasCustomPrompt="1"/>
          </p:nvPr>
        </p:nvSpPr>
        <p:spPr>
          <a:xfrm>
            <a:off x="4387453" y="3661171"/>
            <a:ext cx="15609094" cy="8840394"/>
          </a:xfrm>
          <a:prstGeom prst="rect">
            <a:avLst/>
          </a:prstGeom>
        </p:spPr>
        <p:txBody>
          <a:bodyPr/>
          <a:lstStyle/>
          <a:p>
            <a:r>
              <a:t>正文级别 1</a:t>
            </a:r>
          </a:p>
          <a:p>
            <a:pPr lvl="1"/>
            <a:r>
              <a:t>正文级别 2</a:t>
            </a:r>
          </a:p>
          <a:p>
            <a:pPr lvl="2"/>
            <a:r>
              <a:t>正文级别 3</a:t>
            </a:r>
          </a:p>
          <a:p>
            <a:pPr lvl="3"/>
            <a:r>
              <a:t>正文级别 4</a:t>
            </a:r>
          </a:p>
          <a:p>
            <a:pPr lvl="4"/>
            <a:r>
              <a:t>正文级别 5</a:t>
            </a:r>
          </a:p>
        </p:txBody>
      </p:sp>
      <p:sp>
        <p:nvSpPr>
          <p:cNvPr id="58" name="幻灯片编号"/>
          <p:cNvSpPr txBox="1"/>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标题、项目符号与照片">
    <p:spTree>
      <p:nvGrpSpPr>
        <p:cNvPr id="1" name=""/>
        <p:cNvGrpSpPr/>
        <p:nvPr/>
      </p:nvGrpSpPr>
      <p:grpSpPr>
        <a:xfrm>
          <a:off x="0" y="0"/>
          <a:ext cx="0" cy="0"/>
          <a:chOff x="0" y="0"/>
          <a:chExt cx="0" cy="0"/>
        </a:xfrm>
      </p:grpSpPr>
      <p:sp>
        <p:nvSpPr>
          <p:cNvPr id="65" name="图像"/>
          <p:cNvSpPr/>
          <p:nvPr>
            <p:ph type="pic" sz="quarter" idx="13"/>
          </p:nvPr>
        </p:nvSpPr>
        <p:spPr>
          <a:xfrm>
            <a:off x="12495609" y="3661171"/>
            <a:ext cx="7500945" cy="8840394"/>
          </a:xfrm>
          <a:prstGeom prst="rect">
            <a:avLst/>
          </a:prstGeom>
        </p:spPr>
        <p:txBody>
          <a:bodyPr lIns="91439" tIns="45719" rIns="91439" bIns="45719" anchor="t">
            <a:noAutofit/>
          </a:bodyPr>
          <a:lstStyle/>
          <a:p/>
        </p:txBody>
      </p:sp>
      <p:sp>
        <p:nvSpPr>
          <p:cNvPr id="66" name="标题文本"/>
          <p:cNvSpPr txBox="1"/>
          <p:nvPr>
            <p:ph type="title" hasCustomPrompt="1"/>
          </p:nvPr>
        </p:nvSpPr>
        <p:spPr>
          <a:prstGeom prst="rect">
            <a:avLst/>
          </a:prstGeom>
        </p:spPr>
        <p:txBody>
          <a:bodyPr/>
          <a:lstStyle/>
          <a:p>
            <a:r>
              <a:t>标题文本</a:t>
            </a:r>
          </a:p>
        </p:txBody>
      </p:sp>
      <p:sp>
        <p:nvSpPr>
          <p:cNvPr id="67" name="正文级别 1…"/>
          <p:cNvSpPr txBox="1"/>
          <p:nvPr>
            <p:ph type="body" sz="quarter" idx="1" hasCustomPrompt="1"/>
          </p:nvPr>
        </p:nvSpPr>
        <p:spPr>
          <a:xfrm>
            <a:off x="4387453" y="3661171"/>
            <a:ext cx="7500940" cy="8840394"/>
          </a:xfrm>
          <a:prstGeom prst="rect">
            <a:avLst/>
          </a:prstGeom>
        </p:spPr>
        <p:txBody>
          <a:bodyPr/>
          <a:lstStyle>
            <a:lvl1pPr marL="465455" indent="-465455">
              <a:spcBef>
                <a:spcPts val="4500"/>
              </a:spcBef>
              <a:defRPr sz="3800"/>
            </a:lvl1pPr>
            <a:lvl2pPr marL="808355" indent="-465455">
              <a:spcBef>
                <a:spcPts val="4500"/>
              </a:spcBef>
              <a:defRPr sz="3800"/>
            </a:lvl2pPr>
            <a:lvl3pPr marL="1151255" indent="-465455">
              <a:spcBef>
                <a:spcPts val="4500"/>
              </a:spcBef>
              <a:defRPr sz="3800"/>
            </a:lvl3pPr>
            <a:lvl4pPr marL="1494155" indent="-465455">
              <a:spcBef>
                <a:spcPts val="4500"/>
              </a:spcBef>
              <a:defRPr sz="3800"/>
            </a:lvl4pPr>
            <a:lvl5pPr marL="1837055" indent="-465455">
              <a:spcBef>
                <a:spcPts val="4500"/>
              </a:spcBef>
              <a:defRPr sz="3800"/>
            </a:lvl5pPr>
          </a:lstStyle>
          <a:p>
            <a:r>
              <a:t>正文级别 1</a:t>
            </a:r>
          </a:p>
          <a:p>
            <a:pPr lvl="1"/>
            <a:r>
              <a:t>正文级别 2</a:t>
            </a:r>
          </a:p>
          <a:p>
            <a:pPr lvl="2"/>
            <a:r>
              <a:t>正文级别 3</a:t>
            </a:r>
          </a:p>
          <a:p>
            <a:pPr lvl="3"/>
            <a:r>
              <a:t>正文级别 4</a:t>
            </a:r>
          </a:p>
          <a:p>
            <a:pPr lvl="4"/>
            <a:r>
              <a:t>正文级别 5</a:t>
            </a:r>
          </a:p>
        </p:txBody>
      </p:sp>
      <p:sp>
        <p:nvSpPr>
          <p:cNvPr id="68" name="幻灯片编号"/>
          <p:cNvSpPr txBox="1"/>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项目符号">
    <p:spTree>
      <p:nvGrpSpPr>
        <p:cNvPr id="1" name=""/>
        <p:cNvGrpSpPr/>
        <p:nvPr/>
      </p:nvGrpSpPr>
      <p:grpSpPr>
        <a:xfrm>
          <a:off x="0" y="0"/>
          <a:ext cx="0" cy="0"/>
          <a:chOff x="0" y="0"/>
          <a:chExt cx="0" cy="0"/>
        </a:xfrm>
      </p:grpSpPr>
      <p:sp>
        <p:nvSpPr>
          <p:cNvPr id="75" name="正文级别 1…"/>
          <p:cNvSpPr txBox="1"/>
          <p:nvPr>
            <p:ph type="body" idx="1" hasCustomPrompt="1"/>
          </p:nvPr>
        </p:nvSpPr>
        <p:spPr>
          <a:xfrm>
            <a:off x="4387453" y="1785934"/>
            <a:ext cx="15609094" cy="10144130"/>
          </a:xfrm>
          <a:prstGeom prst="rect">
            <a:avLst/>
          </a:prstGeom>
        </p:spPr>
        <p:txBody>
          <a:bodyPr/>
          <a:lstStyle/>
          <a:p>
            <a:r>
              <a:t>正文级别 1</a:t>
            </a:r>
          </a:p>
          <a:p>
            <a:pPr lvl="1"/>
            <a:r>
              <a:t>正文级别 2</a:t>
            </a:r>
          </a:p>
          <a:p>
            <a:pPr lvl="2"/>
            <a:r>
              <a:t>正文级别 3</a:t>
            </a:r>
          </a:p>
          <a:p>
            <a:pPr lvl="3"/>
            <a:r>
              <a:t>正文级别 4</a:t>
            </a:r>
          </a:p>
          <a:p>
            <a:pPr lvl="4"/>
            <a:r>
              <a:t>正文级别 5</a:t>
            </a:r>
          </a:p>
        </p:txBody>
      </p:sp>
      <p:sp>
        <p:nvSpPr>
          <p:cNvPr id="76" name="幻灯片编号"/>
          <p:cNvSpPr txBox="1"/>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照片 - 3 联">
    <p:spTree>
      <p:nvGrpSpPr>
        <p:cNvPr id="1" name=""/>
        <p:cNvGrpSpPr/>
        <p:nvPr/>
      </p:nvGrpSpPr>
      <p:grpSpPr>
        <a:xfrm>
          <a:off x="0" y="0"/>
          <a:ext cx="0" cy="0"/>
          <a:chOff x="0" y="0"/>
          <a:chExt cx="0" cy="0"/>
        </a:xfrm>
      </p:grpSpPr>
      <p:sp>
        <p:nvSpPr>
          <p:cNvPr id="83" name="图像"/>
          <p:cNvSpPr/>
          <p:nvPr>
            <p:ph type="pic" sz="quarter" idx="13"/>
          </p:nvPr>
        </p:nvSpPr>
        <p:spPr>
          <a:xfrm>
            <a:off x="12495609" y="7161609"/>
            <a:ext cx="7500945" cy="5304242"/>
          </a:xfrm>
          <a:prstGeom prst="rect">
            <a:avLst/>
          </a:prstGeom>
        </p:spPr>
        <p:txBody>
          <a:bodyPr lIns="91439" tIns="45719" rIns="91439" bIns="45719" anchor="t">
            <a:noAutofit/>
          </a:bodyPr>
          <a:lstStyle/>
          <a:p/>
        </p:txBody>
      </p:sp>
      <p:sp>
        <p:nvSpPr>
          <p:cNvPr id="84" name="图像"/>
          <p:cNvSpPr/>
          <p:nvPr>
            <p:ph type="pic" sz="quarter" idx="14"/>
          </p:nvPr>
        </p:nvSpPr>
        <p:spPr>
          <a:xfrm>
            <a:off x="12504353" y="1250154"/>
            <a:ext cx="7500940" cy="5304241"/>
          </a:xfrm>
          <a:prstGeom prst="rect">
            <a:avLst/>
          </a:prstGeom>
        </p:spPr>
        <p:txBody>
          <a:bodyPr lIns="91439" tIns="45719" rIns="91439" bIns="45719" anchor="t">
            <a:noAutofit/>
          </a:bodyPr>
          <a:lstStyle/>
          <a:p/>
        </p:txBody>
      </p:sp>
      <p:sp>
        <p:nvSpPr>
          <p:cNvPr id="85" name="图像"/>
          <p:cNvSpPr/>
          <p:nvPr>
            <p:ph type="pic" sz="half" idx="15"/>
          </p:nvPr>
        </p:nvSpPr>
        <p:spPr>
          <a:xfrm>
            <a:off x="4387453" y="1250154"/>
            <a:ext cx="7500940" cy="11215693"/>
          </a:xfrm>
          <a:prstGeom prst="rect">
            <a:avLst/>
          </a:prstGeom>
        </p:spPr>
        <p:txBody>
          <a:bodyPr lIns="91439" tIns="45719" rIns="91439" bIns="45719" anchor="t">
            <a:noAutofit/>
          </a:bodyPr>
          <a:lstStyle/>
          <a:p/>
        </p:txBody>
      </p:sp>
      <p:sp>
        <p:nvSpPr>
          <p:cNvPr id="86" name="幻灯片编号"/>
          <p:cNvSpPr txBox="1"/>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文本"/>
          <p:cNvSpPr txBox="1"/>
          <p:nvPr>
            <p:ph type="title"/>
          </p:nvPr>
        </p:nvSpPr>
        <p:spPr>
          <a:xfrm>
            <a:off x="4387453" y="625077"/>
            <a:ext cx="15609094" cy="3036095"/>
          </a:xfrm>
          <a:prstGeom prst="rect">
            <a:avLst/>
          </a:prstGeom>
          <a:ln w="12700">
            <a:miter lim="400000"/>
          </a:ln>
        </p:spPr>
        <p:txBody>
          <a:bodyPr lIns="71433" tIns="71433" rIns="71433" bIns="71433" anchor="ctr">
            <a:normAutofit/>
          </a:bodyPr>
          <a:lstStyle/>
          <a:p>
            <a:r>
              <a:t>标题文本</a:t>
            </a:r>
          </a:p>
        </p:txBody>
      </p:sp>
      <p:sp>
        <p:nvSpPr>
          <p:cNvPr id="3" name="正文级别 1…"/>
          <p:cNvSpPr txBox="1"/>
          <p:nvPr>
            <p:ph type="body" idx="1"/>
          </p:nvPr>
        </p:nvSpPr>
        <p:spPr>
          <a:xfrm>
            <a:off x="13610166" y="3962400"/>
            <a:ext cx="9550401" cy="9753600"/>
          </a:xfrm>
          <a:prstGeom prst="rect">
            <a:avLst/>
          </a:prstGeom>
          <a:ln w="12700">
            <a:miter lim="400000"/>
          </a:ln>
        </p:spPr>
        <p:txBody>
          <a:bodyPr lIns="71433" tIns="71433" rIns="71433" bIns="71433" anchor="ctr">
            <a:normAutofit/>
          </a:bodyPr>
          <a:lstStyle/>
          <a:p>
            <a:r>
              <a:t>正文级别 1</a:t>
            </a:r>
          </a:p>
          <a:p>
            <a:pPr lvl="1"/>
            <a:r>
              <a:t>正文级别 2</a:t>
            </a:r>
          </a:p>
          <a:p>
            <a:pPr lvl="2"/>
            <a:r>
              <a:t>正文级别 3</a:t>
            </a:r>
          </a:p>
          <a:p>
            <a:pPr lvl="3"/>
            <a:r>
              <a:t>正文级别 4</a:t>
            </a:r>
          </a:p>
          <a:p>
            <a:pPr lvl="4"/>
            <a:r>
              <a:t>正文级别 5</a:t>
            </a:r>
          </a:p>
        </p:txBody>
      </p:sp>
      <p:sp>
        <p:nvSpPr>
          <p:cNvPr id="4" name="幻灯片编号"/>
          <p:cNvSpPr txBox="1"/>
          <p:nvPr>
            <p:ph type="sldNum" sz="quarter" idx="2"/>
          </p:nvPr>
        </p:nvSpPr>
        <p:spPr>
          <a:xfrm>
            <a:off x="11935818" y="13010554"/>
            <a:ext cx="494505" cy="511167"/>
          </a:xfrm>
          <a:prstGeom prst="rect">
            <a:avLst/>
          </a:prstGeom>
          <a:ln w="12700">
            <a:miter lim="400000"/>
          </a:ln>
        </p:spPr>
        <p:txBody>
          <a:bodyPr wrap="none" lIns="71433" tIns="71433" rIns="71433" bIns="71433">
            <a:spAutoFit/>
          </a:bodyPr>
          <a:lstStyle>
            <a:lvl1pPr>
              <a:defRPr sz="2400">
                <a:latin typeface="Helvetica Light"/>
                <a:ea typeface="Helvetica Light"/>
                <a:cs typeface="Helvetica Light"/>
                <a:sym typeface="Helvetica Light"/>
              </a:defRPr>
            </a:lvl1pPr>
          </a:lstStyle>
          <a:p>
            <a:fld id="{86CB4B4D-7CA3-9044-876B-883B54F8677D}" type="slidenum">
              <a:rPr/>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055" rtl="0" latinLnBrk="0">
        <a:lnSpc>
          <a:spcPct val="100000"/>
        </a:lnSpc>
        <a:spcBef>
          <a:spcPts val="0"/>
        </a:spcBef>
        <a:spcAft>
          <a:spcPts val="0"/>
        </a:spcAft>
        <a:buClrTx/>
        <a:buSzTx/>
        <a:buFontTx/>
        <a:buNone/>
        <a:defRPr sz="11200" b="0" i="0" u="none" strike="noStrike" cap="none" spc="0" baseline="0">
          <a:solidFill>
            <a:srgbClr val="000000"/>
          </a:solidFill>
          <a:uFillTx/>
          <a:latin typeface="Helvetica Light"/>
          <a:ea typeface="Helvetica Light"/>
          <a:cs typeface="Helvetica Light"/>
          <a:sym typeface="Helvetica Light"/>
        </a:defRPr>
      </a:lvl1pPr>
      <a:lvl2pPr marL="0" marR="0" indent="0" algn="ctr" defTabSz="821055" rtl="0" latinLnBrk="0">
        <a:lnSpc>
          <a:spcPct val="100000"/>
        </a:lnSpc>
        <a:spcBef>
          <a:spcPts val="0"/>
        </a:spcBef>
        <a:spcAft>
          <a:spcPts val="0"/>
        </a:spcAft>
        <a:buClrTx/>
        <a:buSzTx/>
        <a:buFontTx/>
        <a:buNone/>
        <a:defRPr sz="11200" b="0" i="0" u="none" strike="noStrike" cap="none" spc="0" baseline="0">
          <a:solidFill>
            <a:srgbClr val="000000"/>
          </a:solidFill>
          <a:uFillTx/>
          <a:latin typeface="Helvetica Light"/>
          <a:ea typeface="Helvetica Light"/>
          <a:cs typeface="Helvetica Light"/>
          <a:sym typeface="Helvetica Light"/>
        </a:defRPr>
      </a:lvl2pPr>
      <a:lvl3pPr marL="0" marR="0" indent="0" algn="ctr" defTabSz="821055" rtl="0" latinLnBrk="0">
        <a:lnSpc>
          <a:spcPct val="100000"/>
        </a:lnSpc>
        <a:spcBef>
          <a:spcPts val="0"/>
        </a:spcBef>
        <a:spcAft>
          <a:spcPts val="0"/>
        </a:spcAft>
        <a:buClrTx/>
        <a:buSzTx/>
        <a:buFontTx/>
        <a:buNone/>
        <a:defRPr sz="11200" b="0" i="0" u="none" strike="noStrike" cap="none" spc="0" baseline="0">
          <a:solidFill>
            <a:srgbClr val="000000"/>
          </a:solidFill>
          <a:uFillTx/>
          <a:latin typeface="Helvetica Light"/>
          <a:ea typeface="Helvetica Light"/>
          <a:cs typeface="Helvetica Light"/>
          <a:sym typeface="Helvetica Light"/>
        </a:defRPr>
      </a:lvl3pPr>
      <a:lvl4pPr marL="0" marR="0" indent="0" algn="ctr" defTabSz="821055" rtl="0" latinLnBrk="0">
        <a:lnSpc>
          <a:spcPct val="100000"/>
        </a:lnSpc>
        <a:spcBef>
          <a:spcPts val="0"/>
        </a:spcBef>
        <a:spcAft>
          <a:spcPts val="0"/>
        </a:spcAft>
        <a:buClrTx/>
        <a:buSzTx/>
        <a:buFontTx/>
        <a:buNone/>
        <a:defRPr sz="11200" b="0" i="0" u="none" strike="noStrike" cap="none" spc="0" baseline="0">
          <a:solidFill>
            <a:srgbClr val="000000"/>
          </a:solidFill>
          <a:uFillTx/>
          <a:latin typeface="Helvetica Light"/>
          <a:ea typeface="Helvetica Light"/>
          <a:cs typeface="Helvetica Light"/>
          <a:sym typeface="Helvetica Light"/>
        </a:defRPr>
      </a:lvl4pPr>
      <a:lvl5pPr marL="0" marR="0" indent="0" algn="ctr" defTabSz="821055" rtl="0" latinLnBrk="0">
        <a:lnSpc>
          <a:spcPct val="100000"/>
        </a:lnSpc>
        <a:spcBef>
          <a:spcPts val="0"/>
        </a:spcBef>
        <a:spcAft>
          <a:spcPts val="0"/>
        </a:spcAft>
        <a:buClrTx/>
        <a:buSzTx/>
        <a:buFontTx/>
        <a:buNone/>
        <a:defRPr sz="11200" b="0" i="0" u="none" strike="noStrike" cap="none" spc="0" baseline="0">
          <a:solidFill>
            <a:srgbClr val="000000"/>
          </a:solidFill>
          <a:uFillTx/>
          <a:latin typeface="Helvetica Light"/>
          <a:ea typeface="Helvetica Light"/>
          <a:cs typeface="Helvetica Light"/>
          <a:sym typeface="Helvetica Light"/>
        </a:defRPr>
      </a:lvl5pPr>
      <a:lvl6pPr marL="0" marR="0" indent="0" algn="ctr" defTabSz="821055" rtl="0" latinLnBrk="0">
        <a:lnSpc>
          <a:spcPct val="100000"/>
        </a:lnSpc>
        <a:spcBef>
          <a:spcPts val="0"/>
        </a:spcBef>
        <a:spcAft>
          <a:spcPts val="0"/>
        </a:spcAft>
        <a:buClrTx/>
        <a:buSzTx/>
        <a:buFontTx/>
        <a:buNone/>
        <a:defRPr sz="11200" b="0" i="0" u="none" strike="noStrike" cap="none" spc="0" baseline="0">
          <a:solidFill>
            <a:srgbClr val="000000"/>
          </a:solidFill>
          <a:uFillTx/>
          <a:latin typeface="Helvetica Light"/>
          <a:ea typeface="Helvetica Light"/>
          <a:cs typeface="Helvetica Light"/>
          <a:sym typeface="Helvetica Light"/>
        </a:defRPr>
      </a:lvl6pPr>
      <a:lvl7pPr marL="0" marR="0" indent="0" algn="ctr" defTabSz="821055" rtl="0" latinLnBrk="0">
        <a:lnSpc>
          <a:spcPct val="100000"/>
        </a:lnSpc>
        <a:spcBef>
          <a:spcPts val="0"/>
        </a:spcBef>
        <a:spcAft>
          <a:spcPts val="0"/>
        </a:spcAft>
        <a:buClrTx/>
        <a:buSzTx/>
        <a:buFontTx/>
        <a:buNone/>
        <a:defRPr sz="11200" b="0" i="0" u="none" strike="noStrike" cap="none" spc="0" baseline="0">
          <a:solidFill>
            <a:srgbClr val="000000"/>
          </a:solidFill>
          <a:uFillTx/>
          <a:latin typeface="Helvetica Light"/>
          <a:ea typeface="Helvetica Light"/>
          <a:cs typeface="Helvetica Light"/>
          <a:sym typeface="Helvetica Light"/>
        </a:defRPr>
      </a:lvl7pPr>
      <a:lvl8pPr marL="0" marR="0" indent="0" algn="ctr" defTabSz="821055" rtl="0" latinLnBrk="0">
        <a:lnSpc>
          <a:spcPct val="100000"/>
        </a:lnSpc>
        <a:spcBef>
          <a:spcPts val="0"/>
        </a:spcBef>
        <a:spcAft>
          <a:spcPts val="0"/>
        </a:spcAft>
        <a:buClrTx/>
        <a:buSzTx/>
        <a:buFontTx/>
        <a:buNone/>
        <a:defRPr sz="11200" b="0" i="0" u="none" strike="noStrike" cap="none" spc="0" baseline="0">
          <a:solidFill>
            <a:srgbClr val="000000"/>
          </a:solidFill>
          <a:uFillTx/>
          <a:latin typeface="Helvetica Light"/>
          <a:ea typeface="Helvetica Light"/>
          <a:cs typeface="Helvetica Light"/>
          <a:sym typeface="Helvetica Light"/>
        </a:defRPr>
      </a:lvl8pPr>
      <a:lvl9pPr marL="0" marR="0" indent="0" algn="ctr" defTabSz="821055" rtl="0" latinLnBrk="0">
        <a:lnSpc>
          <a:spcPct val="100000"/>
        </a:lnSpc>
        <a:spcBef>
          <a:spcPts val="0"/>
        </a:spcBef>
        <a:spcAft>
          <a:spcPts val="0"/>
        </a:spcAft>
        <a:buClrTx/>
        <a:buSzTx/>
        <a:buFontTx/>
        <a:buNone/>
        <a:defRPr sz="11200" b="0" i="0" u="none" strike="noStrike" cap="none" spc="0" baseline="0">
          <a:solidFill>
            <a:srgbClr val="000000"/>
          </a:solidFill>
          <a:uFillTx/>
          <a:latin typeface="Helvetica Light"/>
          <a:ea typeface="Helvetica Light"/>
          <a:cs typeface="Helvetica Light"/>
          <a:sym typeface="Helvetica Light"/>
        </a:defRPr>
      </a:lvl9pPr>
    </p:titleStyle>
    <p:bodyStyle>
      <a:lvl1pPr marL="617220" marR="0" indent="-617220" algn="l" defTabSz="821055" rtl="0" latinLnBrk="0">
        <a:lnSpc>
          <a:spcPct val="100000"/>
        </a:lnSpc>
        <a:spcBef>
          <a:spcPts val="5900"/>
        </a:spcBef>
        <a:spcAft>
          <a:spcPts val="0"/>
        </a:spcAft>
        <a:buClrTx/>
        <a:buSzPct val="75000"/>
        <a:buFontTx/>
        <a:buChar char="•"/>
        <a:defRPr sz="5000" b="0" i="0" u="none" strike="noStrike" cap="none" spc="0" baseline="0">
          <a:solidFill>
            <a:srgbClr val="000000"/>
          </a:solidFill>
          <a:uFillTx/>
          <a:latin typeface="Helvetica Light"/>
          <a:ea typeface="Helvetica Light"/>
          <a:cs typeface="Helvetica Light"/>
          <a:sym typeface="Helvetica Light"/>
        </a:defRPr>
      </a:lvl1pPr>
      <a:lvl2pPr marL="1061720" marR="0" indent="-617220" algn="l" defTabSz="821055" rtl="0" latinLnBrk="0">
        <a:lnSpc>
          <a:spcPct val="100000"/>
        </a:lnSpc>
        <a:spcBef>
          <a:spcPts val="5900"/>
        </a:spcBef>
        <a:spcAft>
          <a:spcPts val="0"/>
        </a:spcAft>
        <a:buClrTx/>
        <a:buSzPct val="75000"/>
        <a:buFontTx/>
        <a:buChar char="•"/>
        <a:defRPr sz="5000" b="0" i="0" u="none" strike="noStrike" cap="none" spc="0" baseline="0">
          <a:solidFill>
            <a:srgbClr val="000000"/>
          </a:solidFill>
          <a:uFillTx/>
          <a:latin typeface="Helvetica Light"/>
          <a:ea typeface="Helvetica Light"/>
          <a:cs typeface="Helvetica Light"/>
          <a:sym typeface="Helvetica Light"/>
        </a:defRPr>
      </a:lvl2pPr>
      <a:lvl3pPr marL="1506220" marR="0" indent="-617220" algn="l" defTabSz="821055" rtl="0" latinLnBrk="0">
        <a:lnSpc>
          <a:spcPct val="100000"/>
        </a:lnSpc>
        <a:spcBef>
          <a:spcPts val="5900"/>
        </a:spcBef>
        <a:spcAft>
          <a:spcPts val="0"/>
        </a:spcAft>
        <a:buClrTx/>
        <a:buSzPct val="75000"/>
        <a:buFontTx/>
        <a:buChar char="•"/>
        <a:defRPr sz="5000" b="0" i="0" u="none" strike="noStrike" cap="none" spc="0" baseline="0">
          <a:solidFill>
            <a:srgbClr val="000000"/>
          </a:solidFill>
          <a:uFillTx/>
          <a:latin typeface="Helvetica Light"/>
          <a:ea typeface="Helvetica Light"/>
          <a:cs typeface="Helvetica Light"/>
          <a:sym typeface="Helvetica Light"/>
        </a:defRPr>
      </a:lvl3pPr>
      <a:lvl4pPr marL="1950720" marR="0" indent="-617220" algn="l" defTabSz="821055" rtl="0" latinLnBrk="0">
        <a:lnSpc>
          <a:spcPct val="100000"/>
        </a:lnSpc>
        <a:spcBef>
          <a:spcPts val="5900"/>
        </a:spcBef>
        <a:spcAft>
          <a:spcPts val="0"/>
        </a:spcAft>
        <a:buClrTx/>
        <a:buSzPct val="75000"/>
        <a:buFontTx/>
        <a:buChar char="•"/>
        <a:defRPr sz="5000" b="0" i="0" u="none" strike="noStrike" cap="none" spc="0" baseline="0">
          <a:solidFill>
            <a:srgbClr val="000000"/>
          </a:solidFill>
          <a:uFillTx/>
          <a:latin typeface="Helvetica Light"/>
          <a:ea typeface="Helvetica Light"/>
          <a:cs typeface="Helvetica Light"/>
          <a:sym typeface="Helvetica Light"/>
        </a:defRPr>
      </a:lvl4pPr>
      <a:lvl5pPr marL="2395220" marR="0" indent="-617220" algn="l" defTabSz="821055" rtl="0" latinLnBrk="0">
        <a:lnSpc>
          <a:spcPct val="100000"/>
        </a:lnSpc>
        <a:spcBef>
          <a:spcPts val="5900"/>
        </a:spcBef>
        <a:spcAft>
          <a:spcPts val="0"/>
        </a:spcAft>
        <a:buClrTx/>
        <a:buSzPct val="75000"/>
        <a:buFontTx/>
        <a:buChar char="•"/>
        <a:defRPr sz="5000" b="0" i="0" u="none" strike="noStrike" cap="none" spc="0" baseline="0">
          <a:solidFill>
            <a:srgbClr val="000000"/>
          </a:solidFill>
          <a:uFillTx/>
          <a:latin typeface="Helvetica Light"/>
          <a:ea typeface="Helvetica Light"/>
          <a:cs typeface="Helvetica Light"/>
          <a:sym typeface="Helvetica Light"/>
        </a:defRPr>
      </a:lvl5pPr>
      <a:lvl6pPr marL="2839720" marR="0" indent="-617220" algn="l" defTabSz="821055" rtl="0" latinLnBrk="0">
        <a:lnSpc>
          <a:spcPct val="100000"/>
        </a:lnSpc>
        <a:spcBef>
          <a:spcPts val="5900"/>
        </a:spcBef>
        <a:spcAft>
          <a:spcPts val="0"/>
        </a:spcAft>
        <a:buClrTx/>
        <a:buSzPct val="75000"/>
        <a:buFontTx/>
        <a:buChar char="•"/>
        <a:defRPr sz="5000" b="0" i="0" u="none" strike="noStrike" cap="none" spc="0" baseline="0">
          <a:solidFill>
            <a:srgbClr val="000000"/>
          </a:solidFill>
          <a:uFillTx/>
          <a:latin typeface="Helvetica Light"/>
          <a:ea typeface="Helvetica Light"/>
          <a:cs typeface="Helvetica Light"/>
          <a:sym typeface="Helvetica Light"/>
        </a:defRPr>
      </a:lvl6pPr>
      <a:lvl7pPr marL="3284220" marR="0" indent="-617220" algn="l" defTabSz="821055" rtl="0" latinLnBrk="0">
        <a:lnSpc>
          <a:spcPct val="100000"/>
        </a:lnSpc>
        <a:spcBef>
          <a:spcPts val="5900"/>
        </a:spcBef>
        <a:spcAft>
          <a:spcPts val="0"/>
        </a:spcAft>
        <a:buClrTx/>
        <a:buSzPct val="75000"/>
        <a:buFontTx/>
        <a:buChar char="•"/>
        <a:defRPr sz="5000" b="0" i="0" u="none" strike="noStrike" cap="none" spc="0" baseline="0">
          <a:solidFill>
            <a:srgbClr val="000000"/>
          </a:solidFill>
          <a:uFillTx/>
          <a:latin typeface="Helvetica Light"/>
          <a:ea typeface="Helvetica Light"/>
          <a:cs typeface="Helvetica Light"/>
          <a:sym typeface="Helvetica Light"/>
        </a:defRPr>
      </a:lvl7pPr>
      <a:lvl8pPr marL="3728720" marR="0" indent="-617220" algn="l" defTabSz="821055" rtl="0" latinLnBrk="0">
        <a:lnSpc>
          <a:spcPct val="100000"/>
        </a:lnSpc>
        <a:spcBef>
          <a:spcPts val="5900"/>
        </a:spcBef>
        <a:spcAft>
          <a:spcPts val="0"/>
        </a:spcAft>
        <a:buClrTx/>
        <a:buSzPct val="75000"/>
        <a:buFontTx/>
        <a:buChar char="•"/>
        <a:defRPr sz="5000" b="0" i="0" u="none" strike="noStrike" cap="none" spc="0" baseline="0">
          <a:solidFill>
            <a:srgbClr val="000000"/>
          </a:solidFill>
          <a:uFillTx/>
          <a:latin typeface="Helvetica Light"/>
          <a:ea typeface="Helvetica Light"/>
          <a:cs typeface="Helvetica Light"/>
          <a:sym typeface="Helvetica Light"/>
        </a:defRPr>
      </a:lvl8pPr>
      <a:lvl9pPr marL="4173220" marR="0" indent="-617220" algn="l" defTabSz="821055" rtl="0" latinLnBrk="0">
        <a:lnSpc>
          <a:spcPct val="100000"/>
        </a:lnSpc>
        <a:spcBef>
          <a:spcPts val="5900"/>
        </a:spcBef>
        <a:spcAft>
          <a:spcPts val="0"/>
        </a:spcAft>
        <a:buClrTx/>
        <a:buSzPct val="75000"/>
        <a:buFontTx/>
        <a:buChar char="•"/>
        <a:defRPr sz="5000" b="0" i="0" u="none" strike="noStrike" cap="none" spc="0" baseline="0">
          <a:solidFill>
            <a:srgbClr val="000000"/>
          </a:solidFill>
          <a:uFillTx/>
          <a:latin typeface="Helvetica Light"/>
          <a:ea typeface="Helvetica Light"/>
          <a:cs typeface="Helvetica Light"/>
          <a:sym typeface="Helvetica Light"/>
        </a:defRPr>
      </a:lvl9pPr>
    </p:bodyStyle>
    <p:otherStyle>
      <a:lvl1pPr marL="0" marR="0" indent="0" algn="ctr" defTabSz="821055" rtl="0" latinLnBrk="0">
        <a:lnSpc>
          <a:spcPct val="100000"/>
        </a:lnSpc>
        <a:spcBef>
          <a:spcPts val="0"/>
        </a:spcBef>
        <a:spcAft>
          <a:spcPts val="0"/>
        </a:spcAft>
        <a:buClrTx/>
        <a:buSzTx/>
        <a:buFontTx/>
        <a:buNone/>
        <a:defRPr sz="2400" b="0" i="0" u="none" strike="noStrike" cap="none" spc="0" baseline="0">
          <a:solidFill>
            <a:schemeClr val="tx1"/>
          </a:solidFill>
          <a:uFillTx/>
          <a:latin typeface="+mn-lt"/>
          <a:ea typeface="+mn-ea"/>
          <a:cs typeface="+mn-cs"/>
          <a:sym typeface="Helvetica Light"/>
        </a:defRPr>
      </a:lvl1pPr>
      <a:lvl2pPr marL="0" marR="0" indent="0" algn="ctr" defTabSz="821055" rtl="0" latinLnBrk="0">
        <a:lnSpc>
          <a:spcPct val="100000"/>
        </a:lnSpc>
        <a:spcBef>
          <a:spcPts val="0"/>
        </a:spcBef>
        <a:spcAft>
          <a:spcPts val="0"/>
        </a:spcAft>
        <a:buClrTx/>
        <a:buSzTx/>
        <a:buFontTx/>
        <a:buNone/>
        <a:defRPr sz="2400" b="0" i="0" u="none" strike="noStrike" cap="none" spc="0" baseline="0">
          <a:solidFill>
            <a:schemeClr val="tx1"/>
          </a:solidFill>
          <a:uFillTx/>
          <a:latin typeface="+mn-lt"/>
          <a:ea typeface="+mn-ea"/>
          <a:cs typeface="+mn-cs"/>
          <a:sym typeface="Helvetica Light"/>
        </a:defRPr>
      </a:lvl2pPr>
      <a:lvl3pPr marL="0" marR="0" indent="0" algn="ctr" defTabSz="821055" rtl="0" latinLnBrk="0">
        <a:lnSpc>
          <a:spcPct val="100000"/>
        </a:lnSpc>
        <a:spcBef>
          <a:spcPts val="0"/>
        </a:spcBef>
        <a:spcAft>
          <a:spcPts val="0"/>
        </a:spcAft>
        <a:buClrTx/>
        <a:buSzTx/>
        <a:buFontTx/>
        <a:buNone/>
        <a:defRPr sz="2400" b="0" i="0" u="none" strike="noStrike" cap="none" spc="0" baseline="0">
          <a:solidFill>
            <a:schemeClr val="tx1"/>
          </a:solidFill>
          <a:uFillTx/>
          <a:latin typeface="+mn-lt"/>
          <a:ea typeface="+mn-ea"/>
          <a:cs typeface="+mn-cs"/>
          <a:sym typeface="Helvetica Light"/>
        </a:defRPr>
      </a:lvl3pPr>
      <a:lvl4pPr marL="0" marR="0" indent="0" algn="ctr" defTabSz="821055" rtl="0" latinLnBrk="0">
        <a:lnSpc>
          <a:spcPct val="100000"/>
        </a:lnSpc>
        <a:spcBef>
          <a:spcPts val="0"/>
        </a:spcBef>
        <a:spcAft>
          <a:spcPts val="0"/>
        </a:spcAft>
        <a:buClrTx/>
        <a:buSzTx/>
        <a:buFontTx/>
        <a:buNone/>
        <a:defRPr sz="2400" b="0" i="0" u="none" strike="noStrike" cap="none" spc="0" baseline="0">
          <a:solidFill>
            <a:schemeClr val="tx1"/>
          </a:solidFill>
          <a:uFillTx/>
          <a:latin typeface="+mn-lt"/>
          <a:ea typeface="+mn-ea"/>
          <a:cs typeface="+mn-cs"/>
          <a:sym typeface="Helvetica Light"/>
        </a:defRPr>
      </a:lvl4pPr>
      <a:lvl5pPr marL="0" marR="0" indent="0" algn="ctr" defTabSz="821055" rtl="0" latinLnBrk="0">
        <a:lnSpc>
          <a:spcPct val="100000"/>
        </a:lnSpc>
        <a:spcBef>
          <a:spcPts val="0"/>
        </a:spcBef>
        <a:spcAft>
          <a:spcPts val="0"/>
        </a:spcAft>
        <a:buClrTx/>
        <a:buSzTx/>
        <a:buFontTx/>
        <a:buNone/>
        <a:defRPr sz="2400" b="0" i="0" u="none" strike="noStrike" cap="none" spc="0" baseline="0">
          <a:solidFill>
            <a:schemeClr val="tx1"/>
          </a:solidFill>
          <a:uFillTx/>
          <a:latin typeface="+mn-lt"/>
          <a:ea typeface="+mn-ea"/>
          <a:cs typeface="+mn-cs"/>
          <a:sym typeface="Helvetica Light"/>
        </a:defRPr>
      </a:lvl5pPr>
      <a:lvl6pPr marL="0" marR="0" indent="0" algn="ctr" defTabSz="821055" rtl="0" latinLnBrk="0">
        <a:lnSpc>
          <a:spcPct val="100000"/>
        </a:lnSpc>
        <a:spcBef>
          <a:spcPts val="0"/>
        </a:spcBef>
        <a:spcAft>
          <a:spcPts val="0"/>
        </a:spcAft>
        <a:buClrTx/>
        <a:buSzTx/>
        <a:buFontTx/>
        <a:buNone/>
        <a:defRPr sz="2400" b="0" i="0" u="none" strike="noStrike" cap="none" spc="0" baseline="0">
          <a:solidFill>
            <a:schemeClr val="tx1"/>
          </a:solidFill>
          <a:uFillTx/>
          <a:latin typeface="+mn-lt"/>
          <a:ea typeface="+mn-ea"/>
          <a:cs typeface="+mn-cs"/>
          <a:sym typeface="Helvetica Light"/>
        </a:defRPr>
      </a:lvl6pPr>
      <a:lvl7pPr marL="0" marR="0" indent="0" algn="ctr" defTabSz="821055" rtl="0" latinLnBrk="0">
        <a:lnSpc>
          <a:spcPct val="100000"/>
        </a:lnSpc>
        <a:spcBef>
          <a:spcPts val="0"/>
        </a:spcBef>
        <a:spcAft>
          <a:spcPts val="0"/>
        </a:spcAft>
        <a:buClrTx/>
        <a:buSzTx/>
        <a:buFontTx/>
        <a:buNone/>
        <a:defRPr sz="2400" b="0" i="0" u="none" strike="noStrike" cap="none" spc="0" baseline="0">
          <a:solidFill>
            <a:schemeClr val="tx1"/>
          </a:solidFill>
          <a:uFillTx/>
          <a:latin typeface="+mn-lt"/>
          <a:ea typeface="+mn-ea"/>
          <a:cs typeface="+mn-cs"/>
          <a:sym typeface="Helvetica Light"/>
        </a:defRPr>
      </a:lvl7pPr>
      <a:lvl8pPr marL="0" marR="0" indent="0" algn="ctr" defTabSz="821055" rtl="0" latinLnBrk="0">
        <a:lnSpc>
          <a:spcPct val="100000"/>
        </a:lnSpc>
        <a:spcBef>
          <a:spcPts val="0"/>
        </a:spcBef>
        <a:spcAft>
          <a:spcPts val="0"/>
        </a:spcAft>
        <a:buClrTx/>
        <a:buSzTx/>
        <a:buFontTx/>
        <a:buNone/>
        <a:defRPr sz="2400" b="0" i="0" u="none" strike="noStrike" cap="none" spc="0" baseline="0">
          <a:solidFill>
            <a:schemeClr val="tx1"/>
          </a:solidFill>
          <a:uFillTx/>
          <a:latin typeface="+mn-lt"/>
          <a:ea typeface="+mn-ea"/>
          <a:cs typeface="+mn-cs"/>
          <a:sym typeface="Helvetica Light"/>
        </a:defRPr>
      </a:lvl8pPr>
      <a:lvl9pPr marL="0" marR="0" indent="0" algn="ctr" defTabSz="821055" rtl="0" latinLnBrk="0">
        <a:lnSpc>
          <a:spcPct val="100000"/>
        </a:lnSpc>
        <a:spcBef>
          <a:spcPts val="0"/>
        </a:spcBef>
        <a:spcAft>
          <a:spcPts val="0"/>
        </a:spcAft>
        <a:buClrTx/>
        <a:buSzTx/>
        <a:buFontTx/>
        <a:buNone/>
        <a:defRPr sz="2400" b="0" i="0" u="none" strike="noStrike" cap="none" spc="0" baseline="0">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2.xml"/><Relationship Id="rId3" Type="http://schemas.openxmlformats.org/officeDocument/2006/relationships/image" Target="../media/image1.png"/><Relationship Id="rId2" Type="http://schemas.openxmlformats.org/officeDocument/2006/relationships/tags" Target="../tags/tag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2.xml"/><Relationship Id="rId3" Type="http://schemas.openxmlformats.org/officeDocument/2006/relationships/image" Target="../media/image1.png"/><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9" name="表格"/>
          <p:cNvGraphicFramePr/>
          <p:nvPr>
            <p:custDataLst>
              <p:tags r:id="rId1"/>
            </p:custDataLst>
          </p:nvPr>
        </p:nvGraphicFramePr>
        <p:xfrm>
          <a:off x="1447541" y="2705811"/>
          <a:ext cx="21488917" cy="5022928"/>
        </p:xfrm>
        <a:graphic>
          <a:graphicData uri="http://schemas.openxmlformats.org/drawingml/2006/table">
            <a:tbl>
              <a:tblPr bandRow="1">
                <a:tableStyleId>{4C3C2611-4C71-4FC5-86AE-919BDF0F9419}</a:tableStyleId>
              </a:tblPr>
              <a:tblGrid>
                <a:gridCol w="5775529"/>
                <a:gridCol w="6068000"/>
                <a:gridCol w="4015134"/>
                <a:gridCol w="5630254"/>
              </a:tblGrid>
              <a:tr h="717561">
                <a:tc>
                  <a:txBody>
                    <a:bodyPr/>
                    <a:lstStyle/>
                    <a:p>
                      <a:pPr algn="l"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公司名称  </a:t>
                      </a:r>
                      <a:r>
                        <a:rPr>
                          <a:solidFill>
                            <a:srgbClr val="A7A7A7"/>
                          </a:solidFill>
                        </a:rPr>
                        <a:t>Company name</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gridSpan="3">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hMerge="1">
                  <a:tcPr/>
                </a:tc>
                <a:tc hMerge="1">
                  <a:tcPr/>
                </a:tc>
              </a:tr>
              <a:tr h="717561">
                <a:tc>
                  <a:txBody>
                    <a:bodyPr/>
                    <a:lstStyle/>
                    <a:p>
                      <a:pPr algn="l"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部门名称  </a:t>
                      </a:r>
                      <a:r>
                        <a:rPr>
                          <a:solidFill>
                            <a:srgbClr val="A7A7A7"/>
                          </a:solidFill>
                        </a:rPr>
                        <a:t>Department name</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gridSpan="3">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hMerge="1">
                  <a:tcPr/>
                </a:tc>
                <a:tc hMerge="1">
                  <a:tcPr/>
                </a:tc>
              </a:tr>
              <a:tr h="717561">
                <a:tc>
                  <a:txBody>
                    <a:bodyPr/>
                    <a:lstStyle/>
                    <a:p>
                      <a:pPr algn="l"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所属行业  </a:t>
                      </a:r>
                      <a:r>
                        <a:rPr>
                          <a:solidFill>
                            <a:srgbClr val="A7A7A7"/>
                          </a:solidFill>
                        </a:rPr>
                        <a:t>Industry</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gridSpan="3">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hMerge="1">
                  <a:tcPr/>
                </a:tc>
                <a:tc hMerge="1">
                  <a:tcPr/>
                </a:tc>
              </a:tr>
              <a:tr h="717561">
                <a:tc>
                  <a:txBody>
                    <a:bodyPr/>
                    <a:lstStyle/>
                    <a:p>
                      <a:pPr algn="l"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主营产品  </a:t>
                      </a:r>
                      <a:r>
                        <a:rPr>
                          <a:solidFill>
                            <a:srgbClr val="A7A7A7"/>
                          </a:solidFill>
                        </a:rPr>
                        <a:t>Main product</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gridSpan="3">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hMerge="1">
                  <a:tcPr/>
                </a:tc>
                <a:tc hMerge="1">
                  <a:tcPr/>
                </a:tc>
              </a:tr>
              <a:tr h="717561">
                <a:tc>
                  <a:txBody>
                    <a:bodyPr/>
                    <a:lstStyle/>
                    <a:p>
                      <a:pPr algn="l"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办公地址 </a:t>
                      </a:r>
                      <a:r>
                        <a:rPr>
                          <a:solidFill>
                            <a:srgbClr val="A7A7A7"/>
                          </a:solidFill>
                        </a:rPr>
                        <a:t> Office address</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gridSpan="3">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hMerge="1">
                  <a:tcPr/>
                </a:tc>
                <a:tc hMerge="1">
                  <a:tcPr/>
                </a:tc>
              </a:tr>
              <a:tr h="717561">
                <a:tc>
                  <a:txBody>
                    <a:bodyPr/>
                    <a:lstStyle/>
                    <a:p>
                      <a:pPr algn="l"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公司电话 </a:t>
                      </a:r>
                      <a:r>
                        <a:rPr>
                          <a:solidFill>
                            <a:srgbClr val="A7A7A7"/>
                          </a:solidFill>
                        </a:rPr>
                        <a:t> Office number</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传真         </a:t>
                      </a:r>
                      <a:r>
                        <a:rPr>
                          <a:solidFill>
                            <a:srgbClr val="A7A7A7"/>
                          </a:solidFill>
                        </a:rPr>
                        <a:t>Fax</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r>
              <a:tr h="717561">
                <a:tc>
                  <a:txBody>
                    <a:bodyPr/>
                    <a:lstStyle/>
                    <a:p>
                      <a:pPr algn="l"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    网址      </a:t>
                      </a:r>
                      <a:r>
                        <a:rPr>
                          <a:solidFill>
                            <a:srgbClr val="A7A7A7"/>
                          </a:solidFill>
                        </a:rPr>
                        <a:t>Website</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邮政编码  </a:t>
                      </a:r>
                      <a:r>
                        <a:rPr>
                          <a:solidFill>
                            <a:srgbClr val="A7A7A7"/>
                          </a:solidFill>
                        </a:rPr>
                        <a:t>Postal Code</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r>
            </a:tbl>
          </a:graphicData>
        </a:graphic>
      </p:graphicFrame>
      <p:graphicFrame>
        <p:nvGraphicFramePr>
          <p:cNvPr id="120" name="表格"/>
          <p:cNvGraphicFramePr/>
          <p:nvPr>
            <p:custDataLst>
              <p:tags r:id="rId2"/>
            </p:custDataLst>
          </p:nvPr>
        </p:nvGraphicFramePr>
        <p:xfrm>
          <a:off x="1450715" y="7862516"/>
          <a:ext cx="21482685" cy="4651375"/>
        </p:xfrm>
        <a:graphic>
          <a:graphicData uri="http://schemas.openxmlformats.org/drawingml/2006/table">
            <a:tbl>
              <a:tblPr bandRow="1">
                <a:tableStyleId>{4C3C2611-4C71-4FC5-86AE-919BDF0F9419}</a:tableStyleId>
              </a:tblPr>
              <a:tblGrid>
                <a:gridCol w="501134"/>
                <a:gridCol w="2002790"/>
                <a:gridCol w="2045234"/>
                <a:gridCol w="1205542"/>
                <a:gridCol w="3497871"/>
                <a:gridCol w="2130880"/>
                <a:gridCol w="3837344"/>
                <a:gridCol w="1456456"/>
                <a:gridCol w="4805317"/>
              </a:tblGrid>
              <a:tr h="587375">
                <a:tc gridSpan="9">
                  <a:txBody>
                    <a:bodyPr/>
                    <a:lstStyle/>
                    <a:p>
                      <a:pPr algn="l">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申报人（可酌情增加／减少）</a:t>
                      </a:r>
                      <a:r>
                        <a:rPr>
                          <a:solidFill>
                            <a:srgbClr val="A7A7A7"/>
                          </a:solidFill>
                        </a:rPr>
                        <a:t>Applicant（Increase / decrease as appropriate）</a:t>
                      </a:r>
                      <a:r>
                        <a:t>：</a:t>
                      </a:r>
                      <a:r>
                        <a:rPr sz="2400">
                          <a:uFillTx/>
                          <a:latin typeface="+mj-lt"/>
                          <a:ea typeface="+mj-ea"/>
                          <a:cs typeface="+mj-cs"/>
                          <a:sym typeface="Helvetica"/>
                        </a:rPr>
                        <a:t>				</a:t>
                      </a:r>
                      <a:endParaRPr sz="2400">
                        <a:uFillTx/>
                        <a:latin typeface="+mj-lt"/>
                        <a:ea typeface="+mj-ea"/>
                        <a:cs typeface="+mj-cs"/>
                        <a:sym typeface="Helvetica"/>
                      </a:endParaRPr>
                    </a:p>
                  </a:txBody>
                  <a:tcPr marL="50800" marR="50800" marT="50800" marB="50800" anchor="ctr" anchorCtr="0" horzOverflow="overflow">
                    <a:lnL w="3175">
                      <a:solidFill>
                        <a:srgbClr val="000000"/>
                      </a:solidFill>
                      <a:miter lim="400000"/>
                    </a:lnL>
                    <a:lnR w="3175">
                      <a:solidFill>
                        <a:srgbClr val="000000"/>
                      </a:solidFill>
                    </a:lnR>
                    <a:lnT w="3175">
                      <a:solidFill>
                        <a:srgbClr val="000000"/>
                      </a:solidFill>
                      <a:miter lim="400000"/>
                    </a:lnT>
                    <a:lnB w="3175">
                      <a:solidFill>
                        <a:srgbClr val="000000"/>
                      </a:solidFill>
                      <a:miter lim="400000"/>
                    </a:lnB>
                    <a:solidFill>
                      <a:srgbClr val="000000">
                        <a:alpha val="0"/>
                      </a:srgbClr>
                    </a:solidFill>
                  </a:tcPr>
                </a:tc>
                <a:tc hMerge="1">
                  <a:tcPr/>
                </a:tc>
                <a:tc hMerge="1">
                  <a:tcPr/>
                </a:tc>
                <a:tc hMerge="1">
                  <a:tcPr/>
                </a:tc>
                <a:tc hMerge="1">
                  <a:tcPr/>
                </a:tc>
                <a:tc hMerge="1">
                  <a:tcPr/>
                </a:tc>
                <a:tc hMerge="1">
                  <a:tcPr/>
                </a:tc>
                <a:tc hMerge="1">
                  <a:tcPr/>
                </a:tc>
                <a:tc hMerge="1">
                  <a:tcPr/>
                </a:tc>
              </a:tr>
              <a:tr h="880745">
                <a:tc>
                  <a:txBody>
                    <a:bodyPr/>
                    <a:lstStyle/>
                    <a:p>
                      <a:pPr defTabSz="266700">
                        <a:defRPr sz="1800"/>
                      </a:pPr>
                      <a:r>
                        <a: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rPr>
                        <a:t>1</a:t>
                      </a:r>
                      <a:endPara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姓名 </a:t>
                      </a:r>
                      <a:r>
                        <a:rPr>
                          <a:solidFill>
                            <a:srgbClr val="A7A7A7"/>
                          </a:solidFill>
                        </a:rPr>
                        <a:t>Name</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职务</a:t>
                      </a:r>
                      <a:r>
                        <a:rPr>
                          <a:solidFill>
                            <a:srgbClr val="A7A7A7"/>
                          </a:solidFill>
                        </a:rPr>
                        <a:t>Post</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联系电话</a:t>
                      </a:r>
                      <a:r>
                        <a:rPr>
                          <a:solidFill>
                            <a:srgbClr val="A7A7A7"/>
                          </a:solidFill>
                        </a:rPr>
                        <a:t>Number</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邮箱</a:t>
                      </a:r>
                      <a:r>
                        <a:rPr>
                          <a:solidFill>
                            <a:srgbClr val="A7A7A7"/>
                          </a:solidFill>
                        </a:rPr>
                        <a:t>Mailbox</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r>
              <a:tr h="880745">
                <a:tc>
                  <a:txBody>
                    <a:bodyPr/>
                    <a:lstStyle/>
                    <a:p>
                      <a:pPr defTabSz="266700">
                        <a:defRPr sz="1800"/>
                      </a:pPr>
                      <a:r>
                        <a: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rPr>
                        <a:t>2</a:t>
                      </a:r>
                      <a:endPara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姓名 </a:t>
                      </a:r>
                      <a:r>
                        <a:rPr>
                          <a:solidFill>
                            <a:srgbClr val="A7A7A7"/>
                          </a:solidFill>
                        </a:rPr>
                        <a:t>Name</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职务</a:t>
                      </a:r>
                      <a:r>
                        <a:rPr>
                          <a:solidFill>
                            <a:srgbClr val="A7A7A7"/>
                          </a:solidFill>
                        </a:rPr>
                        <a:t>Post</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联系电话</a:t>
                      </a:r>
                      <a:r>
                        <a:rPr>
                          <a:solidFill>
                            <a:srgbClr val="A7A7A7"/>
                          </a:solidFill>
                        </a:rPr>
                        <a:t>Number</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邮箱</a:t>
                      </a:r>
                      <a:r>
                        <a:rPr>
                          <a:solidFill>
                            <a:srgbClr val="A7A7A7"/>
                          </a:solidFill>
                        </a:rPr>
                        <a:t>Mailbox</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r>
              <a:tr h="880745">
                <a:tc>
                  <a:txBody>
                    <a:bodyPr/>
                    <a:lstStyle/>
                    <a:p>
                      <a:pPr defTabSz="266700">
                        <a:defRPr sz="1800"/>
                      </a:pPr>
                      <a:r>
                        <a: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rPr>
                        <a:t>3</a:t>
                      </a:r>
                      <a:endPara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姓名 </a:t>
                      </a:r>
                      <a:r>
                        <a:rPr>
                          <a:solidFill>
                            <a:srgbClr val="A7A7A7"/>
                          </a:solidFill>
                        </a:rPr>
                        <a:t>Name</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职务</a:t>
                      </a:r>
                      <a:r>
                        <a:rPr>
                          <a:solidFill>
                            <a:srgbClr val="A7A7A7"/>
                          </a:solidFill>
                        </a:rPr>
                        <a:t>Post</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联系电话</a:t>
                      </a:r>
                      <a:r>
                        <a:rPr>
                          <a:solidFill>
                            <a:srgbClr val="A7A7A7"/>
                          </a:solidFill>
                        </a:rPr>
                        <a:t>Number</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邮箱</a:t>
                      </a:r>
                      <a:r>
                        <a:rPr>
                          <a:solidFill>
                            <a:srgbClr val="A7A7A7"/>
                          </a:solidFill>
                        </a:rPr>
                        <a:t>Mailbox</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r>
              <a:tr h="880745">
                <a:tc gridSpan="2">
                  <a:txBody>
                    <a:bodyPr/>
                    <a:lstStyle/>
                    <a:p>
                      <a:pPr defTabSz="266700">
                        <a:defRPr sz="1800"/>
                      </a:pPr>
                      <a:r>
                        <a: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rPr>
                        <a:t>联系人姓名</a:t>
                      </a:r>
                      <a:endPara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endParaRPr>
                    </a:p>
                    <a:p>
                      <a:pPr defTabSz="266700">
                        <a:defRPr sz="1800"/>
                      </a:pPr>
                      <a:r>
                        <a:rPr sz="3000">
                          <a:solidFill>
                            <a:schemeClr val="bg1">
                              <a:lumMod val="75000"/>
                            </a:schemeClr>
                          </a:solidFill>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rPr>
                        <a:t>Contact name</a:t>
                      </a:r>
                      <a:endParaRPr sz="3000">
                        <a:solidFill>
                          <a:schemeClr val="bg1">
                            <a:lumMod val="75000"/>
                          </a:schemeClr>
                        </a:solidFill>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hMerge="1">
                  <a:tcPr/>
                </a:tc>
                <a:tc>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职务</a:t>
                      </a:r>
                      <a:r>
                        <a:rPr>
                          <a:solidFill>
                            <a:srgbClr val="A7A7A7"/>
                          </a:solidFill>
                        </a:rPr>
                        <a:t>Post</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联系电话</a:t>
                      </a:r>
                      <a:r>
                        <a:rPr>
                          <a:solidFill>
                            <a:srgbClr val="A7A7A7"/>
                          </a:solidFill>
                        </a:rPr>
                        <a:t>Number</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邮箱</a:t>
                      </a:r>
                      <a:r>
                        <a:rPr>
                          <a:solidFill>
                            <a:srgbClr val="A7A7A7"/>
                          </a:solidFill>
                        </a:rPr>
                        <a:t>Mailbox</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r>
            </a:tbl>
          </a:graphicData>
        </a:graphic>
      </p:graphicFrame>
      <p:sp>
        <p:nvSpPr>
          <p:cNvPr id="121" name="CMF DESIGN AWARD 报名申请表"/>
          <p:cNvSpPr txBox="1"/>
          <p:nvPr/>
        </p:nvSpPr>
        <p:spPr>
          <a:xfrm>
            <a:off x="7286624" y="942530"/>
            <a:ext cx="9409430" cy="911225"/>
          </a:xfrm>
          <a:prstGeom prst="rect">
            <a:avLst/>
          </a:prstGeom>
          <a:ln w="12700">
            <a:miter lim="400000"/>
          </a:ln>
        </p:spPr>
        <p:txBody>
          <a:bodyPr wrap="none" lIns="71433" tIns="71433" rIns="71433" bIns="71433" anchor="ctr">
            <a:spAutoFit/>
          </a:bodyPr>
          <a:lstStyle>
            <a:lvl1pPr algn="l">
              <a:defRPr>
                <a:latin typeface="Helvetica Light"/>
                <a:ea typeface="Helvetica Light"/>
                <a:cs typeface="Helvetica Light"/>
                <a:sym typeface="Helvetica Light"/>
              </a:defRPr>
            </a:lvl1pPr>
          </a:lstStyle>
          <a:p>
            <a:r>
              <a:rPr>
                <a:latin typeface="等线" panose="02010600030101010101" charset="-122"/>
                <a:ea typeface="等线" panose="02010600030101010101" charset="-122"/>
                <a:cs typeface="等线" panose="02010600030101010101" charset="-122"/>
              </a:rPr>
              <a:t>CMF DESIGN AWARD 报名申请表</a:t>
            </a:r>
            <a:endParaRPr>
              <a:latin typeface="等线" panose="02010600030101010101" charset="-122"/>
              <a:ea typeface="等线" panose="02010600030101010101" charset="-122"/>
              <a:cs typeface="等线" panose="02010600030101010101" charset="-122"/>
            </a:endParaRPr>
          </a:p>
        </p:txBody>
      </p:sp>
      <p:pic>
        <p:nvPicPr>
          <p:cNvPr id="122" name="大会、大奖、研究中心logo 2018-05.png" descr="大会、大奖、研究中心logo 2018-05.png"/>
          <p:cNvPicPr>
            <a:picLocks noChangeAspect="1"/>
          </p:cNvPicPr>
          <p:nvPr/>
        </p:nvPicPr>
        <p:blipFill>
          <a:blip r:embed="rId3"/>
          <a:stretch>
            <a:fillRect/>
          </a:stretch>
        </p:blipFill>
        <p:spPr>
          <a:xfrm>
            <a:off x="22112408" y="385190"/>
            <a:ext cx="1890848" cy="1890169"/>
          </a:xfrm>
          <a:prstGeom prst="rect">
            <a:avLst/>
          </a:prstGeom>
          <a:ln w="12700">
            <a:miter lim="400000"/>
            <a:headEnd/>
            <a:tailEnd/>
          </a:ln>
        </p:spPr>
      </p:pic>
      <p:sp>
        <p:nvSpPr>
          <p:cNvPr id="123" name="CMF DESIGN AWARD APPLICATION FORM"/>
          <p:cNvSpPr txBox="1"/>
          <p:nvPr/>
        </p:nvSpPr>
        <p:spPr>
          <a:xfrm>
            <a:off x="7341413" y="1844960"/>
            <a:ext cx="9648791" cy="727067"/>
          </a:xfrm>
          <a:prstGeom prst="rect">
            <a:avLst/>
          </a:prstGeom>
          <a:ln w="12700">
            <a:miter lim="400000"/>
          </a:ln>
        </p:spPr>
        <p:txBody>
          <a:bodyPr wrap="none" lIns="71433" tIns="71433" rIns="71433" bIns="71433" anchor="ctr">
            <a:spAutoFit/>
          </a:bodyPr>
          <a:lstStyle>
            <a:lvl1pPr algn="l">
              <a:defRPr sz="3800">
                <a:solidFill>
                  <a:srgbClr val="A7A7A7"/>
                </a:solidFill>
                <a:latin typeface="Helvetica Light"/>
                <a:ea typeface="Helvetica Light"/>
                <a:cs typeface="Helvetica Light"/>
                <a:sym typeface="Helvetica Light"/>
              </a:defRPr>
            </a:lvl1pPr>
          </a:lstStyle>
          <a:p>
            <a:r>
              <a:t>CMF DESIGN AWARD APPLICATION FORM</a:t>
            </a:r>
          </a:p>
        </p:txBody>
      </p:sp>
      <p:sp>
        <p:nvSpPr>
          <p:cNvPr id="2" name="文本框 1"/>
          <p:cNvSpPr txBox="1"/>
          <p:nvPr/>
        </p:nvSpPr>
        <p:spPr>
          <a:xfrm>
            <a:off x="1447800" y="12584748"/>
            <a:ext cx="21485225" cy="834390"/>
          </a:xfrm>
          <a:prstGeom prst="rect">
            <a:avLst/>
          </a:prstGeom>
          <a:noFill/>
          <a:ln w="12700" cap="flat">
            <a:solidFill>
              <a:schemeClr val="tx1"/>
            </a:solidFill>
            <a:miter lim="400000"/>
          </a:ln>
        </p:spPr>
        <p:style>
          <a:lnRef idx="0">
            <a:srgbClr val="FFFFFF"/>
          </a:lnRef>
          <a:fillRef idx="0">
            <a:srgbClr val="FFFFFF"/>
          </a:fillRef>
          <a:effectRef idx="0">
            <a:srgbClr val="FFFFFF"/>
          </a:effectRef>
          <a:fontRef idx="none"/>
        </p:style>
        <p:txBody>
          <a:bodyPr rot="0" vertOverflow="overflow" horzOverflow="overflow" vert="horz" wrap="square" lIns="71433" tIns="71433" rIns="71433" bIns="71433" numCol="1" spcCol="38100" rtlCol="0" anchor="ctr" forceAA="0" upright="0">
            <a:spAutoFit/>
          </a:bodyPr>
          <a:p>
            <a:pPr marL="0" marR="0" indent="0" algn="l" defTabSz="821055" rtl="0" fontAlgn="auto" latinLnBrk="0" hangingPunct="0">
              <a:lnSpc>
                <a:spcPct val="150000"/>
              </a:lnSpc>
              <a:spcBef>
                <a:spcPts val="0"/>
              </a:spcBef>
              <a:spcAft>
                <a:spcPts val="0"/>
              </a:spcAft>
              <a:buClrTx/>
              <a:buSzTx/>
              <a:buFontTx/>
              <a:buNone/>
            </a:pPr>
            <a:r>
              <a:rPr kumimoji="0" lang="zh-CN" altLang="en-US" sz="3000" b="0" i="0" u="none" strike="noStrike" cap="none" spc="0" normalizeH="0" baseline="0">
                <a:ln>
                  <a:noFill/>
                </a:ln>
                <a:solidFill>
                  <a:srgbClr val="000000"/>
                </a:solidFill>
                <a:effectLst/>
                <a:uFillTx/>
                <a:latin typeface="等线" panose="02010600030101010101" charset="-122"/>
                <a:ea typeface="等线" panose="02010600030101010101" charset="-122"/>
                <a:cs typeface="+mn-cs"/>
                <a:sym typeface="Helvetica Neue"/>
              </a:rPr>
              <a:t>注：申报产品是否可公布？ </a:t>
            </a:r>
            <a:r>
              <a:rPr kumimoji="0" lang="zh-CN" altLang="en-US" sz="3000" b="0" i="0" u="none" strike="noStrike" cap="none" spc="0" normalizeH="0" baseline="0">
                <a:ln>
                  <a:noFill/>
                </a:ln>
                <a:solidFill>
                  <a:schemeClr val="bg1">
                    <a:lumMod val="65000"/>
                  </a:schemeClr>
                </a:solidFill>
                <a:effectLst/>
                <a:uFillTx/>
                <a:latin typeface="等线" panose="02010600030101010101" charset="-122"/>
                <a:ea typeface="等线" panose="02010600030101010101" charset="-122"/>
                <a:cs typeface="+mn-cs"/>
                <a:sym typeface="Helvetica Neue"/>
              </a:rPr>
              <a:t>Note: Can the declared product be announced?     </a:t>
            </a:r>
            <a:endParaRPr kumimoji="0" lang="zh-CN" altLang="en-US" sz="3000" b="0" i="0" u="none" strike="noStrike" cap="none" spc="0" normalizeH="0" baseline="0">
              <a:ln>
                <a:noFill/>
              </a:ln>
              <a:solidFill>
                <a:schemeClr val="bg1">
                  <a:lumMod val="65000"/>
                </a:schemeClr>
              </a:solidFill>
              <a:effectLst/>
              <a:uFillTx/>
              <a:latin typeface="等线" panose="02010600030101010101" charset="-122"/>
              <a:ea typeface="等线" panose="02010600030101010101" charset="-122"/>
              <a:cs typeface="+mn-cs"/>
              <a:sym typeface="Helvetica Neue"/>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 name="表格"/>
          <p:cNvGraphicFramePr/>
          <p:nvPr>
            <p:custDataLst>
              <p:tags r:id="rId1"/>
            </p:custDataLst>
          </p:nvPr>
        </p:nvGraphicFramePr>
        <p:xfrm>
          <a:off x="1447541" y="2705811"/>
          <a:ext cx="21313346" cy="5022928"/>
        </p:xfrm>
        <a:graphic>
          <a:graphicData uri="http://schemas.openxmlformats.org/drawingml/2006/table">
            <a:tbl>
              <a:tblPr bandRow="1">
                <a:tableStyleId>{4C3C2611-4C71-4FC5-86AE-919BDF0F9419}</a:tableStyleId>
              </a:tblPr>
              <a:tblGrid>
                <a:gridCol w="5761452"/>
                <a:gridCol w="1134443"/>
                <a:gridCol w="3485971"/>
                <a:gridCol w="6983365"/>
                <a:gridCol w="3948112"/>
              </a:tblGrid>
              <a:tr h="717561">
                <a:tc gridSpan="2">
                  <a:txBody>
                    <a:bodyPr/>
                    <a:lstStyle/>
                    <a:p>
                      <a:pPr algn="l" defTabSz="457200">
                        <a:defRPr sz="3000">
                          <a:solidFill>
                            <a:srgbClr val="333333"/>
                          </a:solidFill>
                          <a:sym typeface="Helvetica"/>
                        </a:defRPr>
                      </a:pPr>
                      <a:r>
                        <a:rPr>
                          <a:latin typeface="等线" panose="02010600030101010101" charset="-122"/>
                          <a:ea typeface="等线" panose="02010600030101010101" charset="-122"/>
                          <a:cs typeface="等线" panose="02010600030101010101" charset="-122"/>
                        </a:rPr>
                        <a:t>专用增值税发票 </a:t>
                      </a:r>
                      <a:r>
                        <a:rPr>
                          <a:solidFill>
                            <a:srgbClr val="A7A7A7"/>
                          </a:solidFill>
                          <a:latin typeface="等线" panose="02010600030101010101" charset="-122"/>
                          <a:ea typeface="等线" panose="02010600030101010101" charset="-122"/>
                          <a:cs typeface="等线" panose="02010600030101010101" charset="-122"/>
                        </a:rPr>
                        <a:t> Special VAT invoice</a:t>
                      </a:r>
                      <a:endParaRPr>
                        <a:solidFill>
                          <a:srgbClr val="A7A7A7"/>
                        </a:solidFill>
                        <a:latin typeface="等线" panose="02010600030101010101" charset="-122"/>
                        <a:ea typeface="等线" panose="02010600030101010101" charset="-122"/>
                        <a:cs typeface="等线" panose="02010600030101010101" charset="-122"/>
                      </a:endParaRPr>
                    </a:p>
                  </a:txBody>
                  <a:tcPr marL="50800" marR="50800" marT="50800" marB="50800" anchor="ctr" anchorCtr="0" horzOverflow="overflow">
                    <a:lnL w="25400">
                      <a:solidFill>
                        <a:srgbClr val="DDDDDD"/>
                      </a:solidFill>
                      <a:miter lim="400000"/>
                    </a:lnL>
                    <a:lnR w="12700">
                      <a:solidFill>
                        <a:srgbClr val="DDDDDD"/>
                      </a:solidFill>
                      <a:miter lim="400000"/>
                    </a:lnR>
                    <a:lnT w="25400">
                      <a:solidFill>
                        <a:srgbClr val="DDDDDD"/>
                      </a:solidFill>
                      <a:miter lim="400000"/>
                    </a:lnT>
                    <a:lnB w="12700">
                      <a:solidFill>
                        <a:srgbClr val="DDDDDD"/>
                      </a:solidFill>
                      <a:miter lim="400000"/>
                    </a:lnB>
                    <a:solidFill>
                      <a:srgbClr val="000000">
                        <a:alpha val="0"/>
                      </a:srgbClr>
                    </a:solidFill>
                  </a:tcPr>
                </a:tc>
                <a:tc hMerge="1">
                  <a:tcPr/>
                </a:tc>
                <a:tc>
                  <a:txBody>
                    <a:bodyPr/>
                    <a:lstStyle/>
                    <a:p>
                      <a:pPr defTabSz="266700">
                        <a:defRPr sz="3000">
                          <a:solidFill>
                            <a:srgbClr val="A7A7A7"/>
                          </a:solidFill>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ctr" anchorCtr="0" horzOverflow="overflow">
                    <a:lnL w="12700">
                      <a:solidFill>
                        <a:srgbClr val="DDDDDD"/>
                      </a:solidFill>
                      <a:miter lim="400000"/>
                    </a:lnL>
                    <a:lnR w="12700">
                      <a:solidFill>
                        <a:srgbClr val="DDDDDD"/>
                      </a:solidFill>
                      <a:miter lim="400000"/>
                    </a:lnR>
                    <a:lnT w="25400">
                      <a:solidFill>
                        <a:srgbClr val="DDDDDD"/>
                      </a:solidFill>
                      <a:miter lim="400000"/>
                    </a:lnT>
                    <a:lnB w="12700">
                      <a:solidFill>
                        <a:srgbClr val="DDDDDD"/>
                      </a:solidFill>
                      <a:miter lim="400000"/>
                    </a:lnB>
                  </a:tcPr>
                </a:tc>
                <a:tc>
                  <a:txBody>
                    <a:bodyPr/>
                    <a:lstStyle/>
                    <a:p>
                      <a:pPr algn="l">
                        <a:defRPr sz="3000">
                          <a:sym typeface="Helvetica"/>
                        </a:defRPr>
                      </a:pPr>
                      <a:r>
                        <a:rPr>
                          <a:latin typeface="等线" panose="02010600030101010101" charset="-122"/>
                          <a:ea typeface="等线" panose="02010600030101010101" charset="-122"/>
                          <a:cs typeface="等线" panose="02010600030101010101" charset="-122"/>
                        </a:rPr>
                        <a:t>普通增值税发票 </a:t>
                      </a:r>
                      <a:r>
                        <a:rPr>
                          <a:solidFill>
                            <a:srgbClr val="A7A7A7"/>
                          </a:solidFill>
                          <a:latin typeface="等线" panose="02010600030101010101" charset="-122"/>
                          <a:ea typeface="等线" panose="02010600030101010101" charset="-122"/>
                          <a:cs typeface="等线" panose="02010600030101010101" charset="-122"/>
                        </a:rPr>
                        <a:t>General VAT invoice</a:t>
                      </a:r>
                      <a:endParaRPr>
                        <a:solidFill>
                          <a:srgbClr val="A7A7A7"/>
                        </a:solidFill>
                        <a:latin typeface="等线" panose="02010600030101010101" charset="-122"/>
                        <a:ea typeface="等线" panose="02010600030101010101" charset="-122"/>
                        <a:cs typeface="等线" panose="02010600030101010101" charset="-122"/>
                      </a:endParaRPr>
                    </a:p>
                  </a:txBody>
                  <a:tcPr marL="50800" marR="50800" marT="50800" marB="50800" anchor="ctr" anchorCtr="0" horzOverflow="overflow">
                    <a:lnL w="12700">
                      <a:solidFill>
                        <a:srgbClr val="DDDDDD"/>
                      </a:solidFill>
                      <a:miter lim="400000"/>
                    </a:lnL>
                    <a:lnR w="12700">
                      <a:solidFill>
                        <a:srgbClr val="DDDDDD"/>
                      </a:solidFill>
                      <a:miter lim="400000"/>
                    </a:lnR>
                    <a:lnT w="25400">
                      <a:solidFill>
                        <a:srgbClr val="DDDDDD"/>
                      </a:solidFill>
                      <a:miter lim="400000"/>
                    </a:lnT>
                    <a:lnB w="12700">
                      <a:solidFill>
                        <a:srgbClr val="DDDDDD"/>
                      </a:solidFill>
                      <a:miter lim="400000"/>
                    </a:lnB>
                  </a:tcPr>
                </a:tc>
                <a:tc>
                  <a:txBody>
                    <a:bodyPr/>
                    <a:lstStyle/>
                    <a:p>
                      <a:pPr defTabSz="266700">
                        <a:defRPr sz="3000">
                          <a:solidFill>
                            <a:srgbClr val="A7A7A7"/>
                          </a:solidFill>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ctr" anchorCtr="0" horzOverflow="overflow">
                    <a:lnL w="12700">
                      <a:solidFill>
                        <a:srgbClr val="DDDDDD"/>
                      </a:solidFill>
                      <a:miter lim="400000"/>
                    </a:lnL>
                    <a:lnR w="12700">
                      <a:solidFill>
                        <a:srgbClr val="DDDDDD"/>
                      </a:solidFill>
                      <a:miter lim="400000"/>
                    </a:lnR>
                    <a:lnT w="25400">
                      <a:solidFill>
                        <a:srgbClr val="DDDDDD"/>
                      </a:solidFill>
                      <a:miter lim="400000"/>
                    </a:lnT>
                    <a:lnB w="12700">
                      <a:solidFill>
                        <a:srgbClr val="DDDDDD"/>
                      </a:solidFill>
                      <a:miter lim="400000"/>
                    </a:lnB>
                  </a:tcPr>
                </a:tc>
              </a:tr>
              <a:tr h="717561">
                <a:tc>
                  <a:txBody>
                    <a:bodyPr/>
                    <a:lstStyle/>
                    <a:p>
                      <a:pPr algn="l"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公司名称  </a:t>
                      </a:r>
                      <a:r>
                        <a:rPr>
                          <a:solidFill>
                            <a:srgbClr val="A7A7A7"/>
                          </a:solidFill>
                        </a:rPr>
                        <a:t>Company name</a:t>
                      </a:r>
                      <a:endParaRPr>
                        <a:solidFill>
                          <a:srgbClr val="A7A7A7"/>
                        </a:solidFill>
                      </a:endParaRPr>
                    </a:p>
                  </a:txBody>
                  <a:tcPr marL="50800" marR="50800" marT="50800" marB="50800" anchor="ctr" anchorCtr="0" horzOverflow="overflow">
                    <a:lnL w="25400">
                      <a:solidFill>
                        <a:srgbClr val="DDDDDD"/>
                      </a:solidFill>
                      <a:miter lim="400000"/>
                    </a:lnL>
                    <a:lnR w="12700">
                      <a:solidFill>
                        <a:srgbClr val="DDDDDD"/>
                      </a:solidFill>
                      <a:miter lim="400000"/>
                    </a:lnR>
                    <a:lnT w="12700">
                      <a:solidFill>
                        <a:srgbClr val="DDDDDD"/>
                      </a:solidFill>
                      <a:miter lim="400000"/>
                    </a:lnT>
                    <a:lnB w="12700">
                      <a:solidFill>
                        <a:srgbClr val="DDDDDD"/>
                      </a:solidFill>
                      <a:miter lim="400000"/>
                    </a:lnB>
                    <a:solidFill>
                      <a:srgbClr val="000000">
                        <a:alpha val="0"/>
                      </a:srgbClr>
                    </a:solidFill>
                  </a:tcPr>
                </a:tc>
                <a:tc gridSpan="4">
                  <a:txBody>
                    <a:bodyPr/>
                    <a:lstStyle/>
                    <a:p>
                      <a:pPr algn="l"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ctr" anchorCtr="0" horzOverflow="overflow">
                    <a:lnL w="12700">
                      <a:solidFill>
                        <a:srgbClr val="DDDDDD"/>
                      </a:solidFill>
                      <a:miter lim="400000"/>
                    </a:lnL>
                    <a:lnR w="25400">
                      <a:solidFill>
                        <a:srgbClr val="DDDDDD"/>
                      </a:solidFill>
                      <a:miter lim="400000"/>
                    </a:lnR>
                    <a:lnT w="12700">
                      <a:solidFill>
                        <a:srgbClr val="DDDDDD"/>
                      </a:solidFill>
                      <a:miter lim="400000"/>
                    </a:lnT>
                    <a:lnB w="12700">
                      <a:solidFill>
                        <a:srgbClr val="DDDDDD"/>
                      </a:solidFill>
                      <a:miter lim="400000"/>
                    </a:lnB>
                    <a:solidFill>
                      <a:srgbClr val="000000">
                        <a:alpha val="0"/>
                      </a:srgbClr>
                    </a:solidFill>
                  </a:tcPr>
                </a:tc>
                <a:tc hMerge="1">
                  <a:tcPr/>
                </a:tc>
                <a:tc hMerge="1">
                  <a:tcPr/>
                </a:tc>
                <a:tc hMerge="1">
                  <a:tcPr/>
                </a:tc>
              </a:tr>
              <a:tr h="717561">
                <a:tc>
                  <a:txBody>
                    <a:bodyPr/>
                    <a:lstStyle/>
                    <a:p>
                      <a:pPr algn="l"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税号  </a:t>
                      </a:r>
                      <a:r>
                        <a:rPr>
                          <a:solidFill>
                            <a:srgbClr val="A7A7A7"/>
                          </a:solidFill>
                        </a:rPr>
                        <a:t>Duty paragraph</a:t>
                      </a:r>
                      <a:endParaRPr>
                        <a:solidFill>
                          <a:srgbClr val="A7A7A7"/>
                        </a:solidFill>
                      </a:endParaRPr>
                    </a:p>
                  </a:txBody>
                  <a:tcPr marL="50800" marR="50800" marT="50800" marB="50800" anchor="ctr" anchorCtr="0" horzOverflow="overflow">
                    <a:lnL w="25400">
                      <a:solidFill>
                        <a:srgbClr val="DDDDDD"/>
                      </a:solidFill>
                      <a:miter lim="400000"/>
                    </a:lnL>
                    <a:lnR w="12700">
                      <a:solidFill>
                        <a:srgbClr val="DDDDDD"/>
                      </a:solidFill>
                      <a:miter lim="400000"/>
                    </a:lnR>
                    <a:lnT w="12700">
                      <a:solidFill>
                        <a:srgbClr val="DDDDDD"/>
                      </a:solidFill>
                      <a:miter lim="400000"/>
                    </a:lnT>
                    <a:lnB w="12700">
                      <a:solidFill>
                        <a:srgbClr val="DDDDDD"/>
                      </a:solidFill>
                      <a:miter lim="400000"/>
                    </a:lnB>
                    <a:solidFill>
                      <a:srgbClr val="000000">
                        <a:alpha val="0"/>
                      </a:srgbClr>
                    </a:solidFill>
                  </a:tcPr>
                </a:tc>
                <a:tc gridSpan="4">
                  <a:txBody>
                    <a:bodyPr/>
                    <a:lstStyle/>
                    <a:p>
                      <a:pPr algn="l"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ctr" anchorCtr="0" horzOverflow="overflow">
                    <a:lnL w="12700">
                      <a:solidFill>
                        <a:srgbClr val="DDDDDD"/>
                      </a:solidFill>
                      <a:miter lim="400000"/>
                    </a:lnL>
                    <a:lnR w="25400">
                      <a:solidFill>
                        <a:srgbClr val="DDDDDD"/>
                      </a:solidFill>
                      <a:miter lim="400000"/>
                    </a:lnR>
                    <a:lnT w="12700">
                      <a:solidFill>
                        <a:srgbClr val="DDDDDD"/>
                      </a:solidFill>
                      <a:miter lim="400000"/>
                    </a:lnT>
                    <a:lnB w="12700">
                      <a:solidFill>
                        <a:srgbClr val="DDDDDD"/>
                      </a:solidFill>
                      <a:miter lim="400000"/>
                    </a:lnB>
                    <a:solidFill>
                      <a:srgbClr val="000000">
                        <a:alpha val="0"/>
                      </a:srgbClr>
                    </a:solidFill>
                  </a:tcPr>
                </a:tc>
                <a:tc hMerge="1">
                  <a:tcPr/>
                </a:tc>
                <a:tc hMerge="1">
                  <a:tcPr/>
                </a:tc>
                <a:tc hMerge="1">
                  <a:tcPr/>
                </a:tc>
              </a:tr>
              <a:tr h="717561">
                <a:tc>
                  <a:txBody>
                    <a:bodyPr/>
                    <a:lstStyle/>
                    <a:p>
                      <a:pPr algn="l"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银行支行  </a:t>
                      </a:r>
                      <a:r>
                        <a:rPr>
                          <a:solidFill>
                            <a:srgbClr val="A7A7A7"/>
                          </a:solidFill>
                        </a:rPr>
                        <a:t>Bank branch</a:t>
                      </a:r>
                      <a:endParaRPr>
                        <a:solidFill>
                          <a:srgbClr val="A7A7A7"/>
                        </a:solidFill>
                      </a:endParaRPr>
                    </a:p>
                  </a:txBody>
                  <a:tcPr marL="50800" marR="50800" marT="50800" marB="50800" anchor="ctr" anchorCtr="0" horzOverflow="overflow">
                    <a:lnL w="25400">
                      <a:solidFill>
                        <a:srgbClr val="DDDDDD"/>
                      </a:solidFill>
                      <a:miter lim="400000"/>
                    </a:lnL>
                    <a:lnR w="12700">
                      <a:solidFill>
                        <a:srgbClr val="DDDDDD"/>
                      </a:solidFill>
                      <a:miter lim="400000"/>
                    </a:lnR>
                    <a:lnT w="12700">
                      <a:solidFill>
                        <a:srgbClr val="DDDDDD"/>
                      </a:solidFill>
                      <a:miter lim="400000"/>
                    </a:lnT>
                    <a:lnB w="12700">
                      <a:solidFill>
                        <a:srgbClr val="DDDDDD"/>
                      </a:solidFill>
                      <a:miter lim="400000"/>
                    </a:lnB>
                    <a:solidFill>
                      <a:srgbClr val="000000">
                        <a:alpha val="0"/>
                      </a:srgbClr>
                    </a:solidFill>
                  </a:tcPr>
                </a:tc>
                <a:tc gridSpan="4">
                  <a:txBody>
                    <a:bodyPr/>
                    <a:lstStyle/>
                    <a:p>
                      <a:pPr algn="l"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ctr" anchorCtr="0" horzOverflow="overflow">
                    <a:lnL w="12700">
                      <a:solidFill>
                        <a:srgbClr val="DDDDDD"/>
                      </a:solidFill>
                      <a:miter lim="400000"/>
                    </a:lnL>
                    <a:lnR w="25400">
                      <a:solidFill>
                        <a:srgbClr val="DDDDDD"/>
                      </a:solidFill>
                      <a:miter lim="400000"/>
                    </a:lnR>
                    <a:lnT w="12700">
                      <a:solidFill>
                        <a:srgbClr val="DDDDDD"/>
                      </a:solidFill>
                      <a:miter lim="400000"/>
                    </a:lnT>
                    <a:lnB w="12700">
                      <a:solidFill>
                        <a:srgbClr val="DDDDDD"/>
                      </a:solidFill>
                      <a:miter lim="400000"/>
                    </a:lnB>
                    <a:solidFill>
                      <a:srgbClr val="000000">
                        <a:alpha val="0"/>
                      </a:srgbClr>
                    </a:solidFill>
                  </a:tcPr>
                </a:tc>
                <a:tc hMerge="1">
                  <a:tcPr/>
                </a:tc>
                <a:tc hMerge="1">
                  <a:tcPr/>
                </a:tc>
                <a:tc hMerge="1">
                  <a:tcPr/>
                </a:tc>
              </a:tr>
              <a:tr h="717561">
                <a:tc>
                  <a:txBody>
                    <a:bodyPr/>
                    <a:lstStyle/>
                    <a:p>
                      <a:pPr algn="l"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账号  </a:t>
                      </a:r>
                      <a:r>
                        <a:rPr>
                          <a:solidFill>
                            <a:srgbClr val="A7A7A7"/>
                          </a:solidFill>
                        </a:rPr>
                        <a:t>Account number</a:t>
                      </a:r>
                      <a:endParaRPr>
                        <a:solidFill>
                          <a:srgbClr val="A7A7A7"/>
                        </a:solidFill>
                      </a:endParaRPr>
                    </a:p>
                  </a:txBody>
                  <a:tcPr marL="50800" marR="50800" marT="50800" marB="50800" anchor="ctr" anchorCtr="0" horzOverflow="overflow">
                    <a:lnL w="25400">
                      <a:solidFill>
                        <a:srgbClr val="DDDDDD"/>
                      </a:solidFill>
                      <a:miter lim="400000"/>
                    </a:lnL>
                    <a:lnR w="12700">
                      <a:solidFill>
                        <a:srgbClr val="DDDDDD"/>
                      </a:solidFill>
                      <a:miter lim="400000"/>
                    </a:lnR>
                    <a:lnT w="12700">
                      <a:solidFill>
                        <a:srgbClr val="DDDDDD"/>
                      </a:solidFill>
                      <a:miter lim="400000"/>
                    </a:lnT>
                    <a:lnB w="12700">
                      <a:solidFill>
                        <a:srgbClr val="DDDDDD"/>
                      </a:solidFill>
                      <a:miter lim="400000"/>
                    </a:lnB>
                    <a:solidFill>
                      <a:srgbClr val="000000">
                        <a:alpha val="0"/>
                      </a:srgbClr>
                    </a:solidFill>
                  </a:tcPr>
                </a:tc>
                <a:tc gridSpan="4">
                  <a:txBody>
                    <a:bodyPr/>
                    <a:lstStyle/>
                    <a:p>
                      <a:pPr algn="l"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ctr" anchorCtr="0" horzOverflow="overflow">
                    <a:lnL w="12700">
                      <a:solidFill>
                        <a:srgbClr val="DDDDDD"/>
                      </a:solidFill>
                      <a:miter lim="400000"/>
                    </a:lnL>
                    <a:lnR w="25400">
                      <a:solidFill>
                        <a:srgbClr val="DDDDDD"/>
                      </a:solidFill>
                      <a:miter lim="400000"/>
                    </a:lnR>
                    <a:lnT w="12700">
                      <a:solidFill>
                        <a:srgbClr val="DDDDDD"/>
                      </a:solidFill>
                      <a:miter lim="400000"/>
                    </a:lnT>
                    <a:lnB w="12700">
                      <a:solidFill>
                        <a:srgbClr val="DDDDDD"/>
                      </a:solidFill>
                      <a:miter lim="400000"/>
                    </a:lnB>
                    <a:solidFill>
                      <a:srgbClr val="000000">
                        <a:alpha val="0"/>
                      </a:srgbClr>
                    </a:solidFill>
                  </a:tcPr>
                </a:tc>
                <a:tc hMerge="1">
                  <a:tcPr/>
                </a:tc>
                <a:tc hMerge="1">
                  <a:tcPr/>
                </a:tc>
                <a:tc hMerge="1">
                  <a:tcPr/>
                </a:tc>
              </a:tr>
              <a:tr h="717561">
                <a:tc>
                  <a:txBody>
                    <a:bodyPr/>
                    <a:lstStyle/>
                    <a:p>
                      <a:pPr algn="l"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地址 </a:t>
                      </a:r>
                      <a:r>
                        <a:rPr>
                          <a:solidFill>
                            <a:srgbClr val="A7A7A7"/>
                          </a:solidFill>
                        </a:rPr>
                        <a:t> Office address</a:t>
                      </a:r>
                      <a:endParaRPr>
                        <a:solidFill>
                          <a:srgbClr val="A7A7A7"/>
                        </a:solidFill>
                      </a:endParaRPr>
                    </a:p>
                  </a:txBody>
                  <a:tcPr marL="50800" marR="50800" marT="50800" marB="50800" anchor="ctr" anchorCtr="0" horzOverflow="overflow">
                    <a:lnL w="25400">
                      <a:solidFill>
                        <a:srgbClr val="DDDDDD"/>
                      </a:solidFill>
                      <a:miter lim="400000"/>
                    </a:lnL>
                    <a:lnR w="12700">
                      <a:solidFill>
                        <a:srgbClr val="DDDDDD"/>
                      </a:solidFill>
                      <a:miter lim="400000"/>
                    </a:lnR>
                    <a:lnT w="12700">
                      <a:solidFill>
                        <a:srgbClr val="DDDDDD"/>
                      </a:solidFill>
                      <a:miter lim="400000"/>
                    </a:lnT>
                    <a:lnB w="12700">
                      <a:solidFill>
                        <a:srgbClr val="DDDDDD"/>
                      </a:solidFill>
                      <a:miter lim="400000"/>
                    </a:lnB>
                    <a:solidFill>
                      <a:srgbClr val="000000">
                        <a:alpha val="0"/>
                      </a:srgbClr>
                    </a:solidFill>
                  </a:tcPr>
                </a:tc>
                <a:tc gridSpan="4">
                  <a:txBody>
                    <a:bodyPr/>
                    <a:lstStyle/>
                    <a:p>
                      <a:pPr algn="l"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ctr" anchorCtr="0" horzOverflow="overflow">
                    <a:lnL w="12700">
                      <a:solidFill>
                        <a:srgbClr val="DDDDDD"/>
                      </a:solidFill>
                      <a:miter lim="400000"/>
                    </a:lnL>
                    <a:lnR w="25400">
                      <a:solidFill>
                        <a:srgbClr val="DDDDDD"/>
                      </a:solidFill>
                      <a:miter lim="400000"/>
                    </a:lnR>
                    <a:lnT w="12700">
                      <a:solidFill>
                        <a:srgbClr val="DDDDDD"/>
                      </a:solidFill>
                      <a:miter lim="400000"/>
                    </a:lnT>
                    <a:lnB w="12700">
                      <a:solidFill>
                        <a:srgbClr val="DDDDDD"/>
                      </a:solidFill>
                      <a:miter lim="400000"/>
                    </a:lnB>
                    <a:solidFill>
                      <a:srgbClr val="000000">
                        <a:alpha val="0"/>
                      </a:srgbClr>
                    </a:solidFill>
                  </a:tcPr>
                </a:tc>
                <a:tc hMerge="1">
                  <a:tcPr/>
                </a:tc>
                <a:tc hMerge="1">
                  <a:tcPr/>
                </a:tc>
                <a:tc hMerge="1">
                  <a:tcPr/>
                </a:tc>
              </a:tr>
              <a:tr h="717561">
                <a:tc>
                  <a:txBody>
                    <a:bodyPr/>
                    <a:lstStyle/>
                    <a:p>
                      <a:pPr algn="l"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电话 </a:t>
                      </a:r>
                      <a:r>
                        <a:rPr>
                          <a:solidFill>
                            <a:srgbClr val="A7A7A7"/>
                          </a:solidFill>
                        </a:rPr>
                        <a:t> Office number</a:t>
                      </a:r>
                      <a:endParaRPr>
                        <a:solidFill>
                          <a:srgbClr val="A7A7A7"/>
                        </a:solidFill>
                      </a:endParaRPr>
                    </a:p>
                  </a:txBody>
                  <a:tcPr marL="50800" marR="50800" marT="50800" marB="50800" anchor="ctr" anchorCtr="0" horzOverflow="overflow">
                    <a:lnL w="25400">
                      <a:solidFill>
                        <a:srgbClr val="DDDDDD"/>
                      </a:solidFill>
                      <a:miter lim="400000"/>
                    </a:lnL>
                    <a:lnR w="12700">
                      <a:solidFill>
                        <a:srgbClr val="DDDDDD"/>
                      </a:solidFill>
                      <a:miter lim="400000"/>
                    </a:lnR>
                    <a:lnT w="12700">
                      <a:solidFill>
                        <a:srgbClr val="DDDDDD"/>
                      </a:solidFill>
                      <a:miter lim="400000"/>
                    </a:lnT>
                    <a:lnB w="25400">
                      <a:solidFill>
                        <a:srgbClr val="DDDDDD"/>
                      </a:solidFill>
                      <a:miter lim="400000"/>
                    </a:lnB>
                    <a:solidFill>
                      <a:srgbClr val="000000">
                        <a:alpha val="0"/>
                      </a:srgbClr>
                    </a:solidFill>
                  </a:tcPr>
                </a:tc>
                <a:tc gridSpan="4">
                  <a:txBody>
                    <a:bodyPr/>
                    <a:lstStyle/>
                    <a:p>
                      <a:pPr algn="l"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ctr" anchorCtr="0" horzOverflow="overflow">
                    <a:lnL w="12700">
                      <a:solidFill>
                        <a:srgbClr val="DDDDDD"/>
                      </a:solidFill>
                      <a:miter lim="400000"/>
                    </a:lnL>
                    <a:lnR w="25400">
                      <a:solidFill>
                        <a:srgbClr val="DDDDDD"/>
                      </a:solidFill>
                      <a:miter lim="400000"/>
                    </a:lnR>
                    <a:lnT w="12700">
                      <a:solidFill>
                        <a:srgbClr val="DDDDDD"/>
                      </a:solidFill>
                      <a:miter lim="400000"/>
                    </a:lnT>
                    <a:lnB w="25400">
                      <a:solidFill>
                        <a:srgbClr val="DDDDDD"/>
                      </a:solidFill>
                      <a:miter lim="400000"/>
                    </a:lnB>
                    <a:solidFill>
                      <a:srgbClr val="000000">
                        <a:alpha val="0"/>
                      </a:srgbClr>
                    </a:solidFill>
                  </a:tcPr>
                </a:tc>
                <a:tc hMerge="1">
                  <a:tcPr/>
                </a:tc>
                <a:tc hMerge="1">
                  <a:tcPr/>
                </a:tc>
                <a:tc hMerge="1">
                  <a:tcPr/>
                </a:tc>
              </a:tr>
            </a:tbl>
          </a:graphicData>
        </a:graphic>
      </p:graphicFrame>
      <p:graphicFrame>
        <p:nvGraphicFramePr>
          <p:cNvPr id="126" name="表格"/>
          <p:cNvGraphicFramePr/>
          <p:nvPr>
            <p:custDataLst>
              <p:tags r:id="rId2"/>
            </p:custDataLst>
          </p:nvPr>
        </p:nvGraphicFramePr>
        <p:xfrm>
          <a:off x="1448601" y="7818066"/>
          <a:ext cx="21434422" cy="3355494"/>
        </p:xfrm>
        <a:graphic>
          <a:graphicData uri="http://schemas.openxmlformats.org/drawingml/2006/table">
            <a:tbl>
              <a:tblPr bandRow="1">
                <a:tableStyleId>{4C3C2611-4C71-4FC5-86AE-919BDF0F9419}</a:tableStyleId>
              </a:tblPr>
              <a:tblGrid>
                <a:gridCol w="501134"/>
                <a:gridCol w="5250989"/>
                <a:gridCol w="15682299"/>
              </a:tblGrid>
              <a:tr h="713255">
                <a:tc gridSpan="3">
                  <a:txBody>
                    <a:bodyPr/>
                    <a:lstStyle/>
                    <a:p>
                      <a:pPr>
                        <a:defRPr sz="3000">
                          <a:uFill>
                            <a:solidFill>
                              <a:srgbClr val="000000"/>
                            </a:solidFill>
                          </a:uFill>
                          <a:sym typeface="Helvetica"/>
                        </a:defRPr>
                      </a:pPr>
                      <a:r>
                        <a:rPr>
                          <a:latin typeface="等线" panose="02010600030101010101" charset="-122"/>
                          <a:ea typeface="等线" panose="02010600030101010101" charset="-122"/>
                          <a:cs typeface="等线" panose="02010600030101010101" charset="-122"/>
                        </a:rPr>
                        <a:t>邮寄</a:t>
                      </a:r>
                      <a:r>
                        <a:rPr>
                          <a:uFillTx/>
                          <a:latin typeface="等线" panose="02010600030101010101" charset="-122"/>
                          <a:ea typeface="等线" panose="02010600030101010101" charset="-122"/>
                          <a:cs typeface="等线" panose="02010600030101010101" charset="-122"/>
                        </a:rPr>
                        <a:t>信息	</a:t>
                      </a:r>
                      <a:r>
                        <a:rPr>
                          <a:solidFill>
                            <a:srgbClr val="A7A7A7"/>
                          </a:solidFill>
                          <a:uFillTx/>
                          <a:latin typeface="等线" panose="02010600030101010101" charset="-122"/>
                          <a:ea typeface="等线" panose="02010600030101010101" charset="-122"/>
                          <a:cs typeface="等线" panose="02010600030101010101" charset="-122"/>
                        </a:rPr>
                        <a:t>Mailing Information	</a:t>
                      </a:r>
                      <a:r>
                        <a:rPr sz="2400">
                          <a:solidFill>
                            <a:srgbClr val="A7A7A7"/>
                          </a:solidFill>
                          <a:uFillTx/>
                          <a:latin typeface="等线" panose="02010600030101010101" charset="-122"/>
                          <a:ea typeface="等线" panose="02010600030101010101" charset="-122"/>
                          <a:cs typeface="等线" panose="02010600030101010101" charset="-122"/>
                        </a:rPr>
                        <a:t>		</a:t>
                      </a:r>
                      <a:endParaRPr sz="2400">
                        <a:solidFill>
                          <a:srgbClr val="A7A7A7"/>
                        </a:solidFill>
                        <a:uFillTx/>
                        <a:latin typeface="等线" panose="02010600030101010101" charset="-122"/>
                        <a:ea typeface="等线" panose="02010600030101010101" charset="-122"/>
                        <a:cs typeface="等线" panose="02010600030101010101" charset="-122"/>
                      </a:endParaRPr>
                    </a:p>
                  </a:txBody>
                  <a:tcPr marL="50800" marR="50800" marT="50800" marB="50800" anchor="ctr" anchorCtr="0" horzOverflow="overflow">
                    <a:lnL w="3175">
                      <a:solidFill>
                        <a:srgbClr val="000000"/>
                      </a:solidFill>
                      <a:miter lim="400000"/>
                    </a:lnL>
                    <a:lnR w="3175">
                      <a:solidFill>
                        <a:srgbClr val="000000"/>
                      </a:solidFill>
                    </a:lnR>
                    <a:lnT w="3175">
                      <a:solidFill>
                        <a:srgbClr val="000000"/>
                      </a:solidFill>
                      <a:miter lim="400000"/>
                    </a:lnT>
                    <a:lnB w="3175">
                      <a:solidFill>
                        <a:srgbClr val="000000"/>
                      </a:solidFill>
                      <a:miter lim="400000"/>
                    </a:lnB>
                    <a:solidFill>
                      <a:srgbClr val="000000">
                        <a:alpha val="0"/>
                      </a:srgbClr>
                    </a:solidFill>
                  </a:tcPr>
                </a:tc>
                <a:tc hMerge="1">
                  <a:tcPr/>
                </a:tc>
                <a:tc hMerge="1">
                  <a:tcPr/>
                </a:tc>
              </a:tr>
              <a:tr h="880745">
                <a:tc>
                  <a:txBody>
                    <a:bodyPr/>
                    <a:lstStyle/>
                    <a:p>
                      <a:pPr defTabSz="266700">
                        <a:defRPr sz="1800"/>
                      </a:pPr>
                      <a:r>
                        <a: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rPr>
                        <a:t>1</a:t>
                      </a:r>
                      <a:endPara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l"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姓名 </a:t>
                      </a:r>
                      <a:r>
                        <a:rPr>
                          <a:solidFill>
                            <a:srgbClr val="A7A7A7"/>
                          </a:solidFill>
                        </a:rPr>
                        <a:t>Name</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l"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r>
              <a:tr h="880745">
                <a:tc>
                  <a:txBody>
                    <a:bodyPr/>
                    <a:lstStyle/>
                    <a:p>
                      <a:pPr defTabSz="266700">
                        <a:defRPr sz="1800"/>
                      </a:pPr>
                      <a:r>
                        <a: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rPr>
                        <a:t>2</a:t>
                      </a:r>
                      <a:endPara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l"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邮寄地址 </a:t>
                      </a:r>
                      <a:r>
                        <a:rPr>
                          <a:solidFill>
                            <a:srgbClr val="A7A7A7"/>
                          </a:solidFill>
                        </a:rPr>
                        <a:t>Address</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r>
              <a:tr h="880745">
                <a:tc>
                  <a:txBody>
                    <a:bodyPr/>
                    <a:lstStyle/>
                    <a:p>
                      <a:pPr defTabSz="266700">
                        <a:defRPr sz="1800"/>
                      </a:pPr>
                      <a:r>
                        <a: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rPr>
                        <a:t>3</a:t>
                      </a:r>
                      <a:endPara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l"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r>
                        <a:t>联系电话 </a:t>
                      </a:r>
                      <a:r>
                        <a:rPr>
                          <a:solidFill>
                            <a:srgbClr val="A7A7A7"/>
                          </a:solidFill>
                        </a:rPr>
                        <a:t>Number</a:t>
                      </a:r>
                      <a:endParaRPr>
                        <a:solidFill>
                          <a:srgbClr val="A7A7A7"/>
                        </a:solidFill>
                      </a:endParaR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c>
                  <a:txBody>
                    <a:bodyPr/>
                    <a:lstStyle/>
                    <a:p>
                      <a:pPr algn="just" defTabSz="266700">
                        <a:defRPr sz="3000">
                          <a:uFill>
                            <a:solidFill>
                              <a:srgbClr val="000000"/>
                            </a:solidFill>
                          </a:uFill>
                          <a:latin typeface="等线" panose="02010600030101010101" charset="-122"/>
                          <a:ea typeface="等线" panose="02010600030101010101" charset="-122"/>
                          <a:cs typeface="等线" panose="02010600030101010101" charset="-122"/>
                          <a:sym typeface="等线" panose="02010600030101010101" charset="-122"/>
                        </a:defRPr>
                      </a:pPr>
                    </a:p>
                  </a:txBody>
                  <a:tcPr marL="50800" marR="50800" marT="50800" marB="50800" anchor="ctr"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000000">
                        <a:alpha val="0"/>
                      </a:srgbClr>
                    </a:solidFill>
                  </a:tcPr>
                </a:tc>
              </a:tr>
            </a:tbl>
          </a:graphicData>
        </a:graphic>
      </p:graphicFrame>
      <p:sp>
        <p:nvSpPr>
          <p:cNvPr id="127" name="CMF DESIGN AWARD 报名申请表"/>
          <p:cNvSpPr txBox="1"/>
          <p:nvPr/>
        </p:nvSpPr>
        <p:spPr>
          <a:xfrm>
            <a:off x="9045419" y="586931"/>
            <a:ext cx="6118225" cy="911225"/>
          </a:xfrm>
          <a:prstGeom prst="rect">
            <a:avLst/>
          </a:prstGeom>
          <a:ln w="12700">
            <a:miter lim="400000"/>
          </a:ln>
        </p:spPr>
        <p:txBody>
          <a:bodyPr wrap="none" lIns="71433" tIns="71433" rIns="71433" bIns="71433" anchor="ctr">
            <a:spAutoFit/>
          </a:bodyPr>
          <a:lstStyle>
            <a:lvl1pPr algn="l">
              <a:defRPr>
                <a:latin typeface="Helvetica Light"/>
                <a:ea typeface="Helvetica Light"/>
                <a:cs typeface="Helvetica Light"/>
                <a:sym typeface="Helvetica Light"/>
              </a:defRPr>
            </a:lvl1pPr>
          </a:lstStyle>
          <a:p>
            <a:r>
              <a:rPr>
                <a:latin typeface="等线" panose="02010600030101010101" charset="-122"/>
                <a:ea typeface="等线" panose="02010600030101010101" charset="-122"/>
                <a:cs typeface="等线" panose="02010600030101010101" charset="-122"/>
              </a:rPr>
              <a:t>发票信息表（*必填）</a:t>
            </a:r>
            <a:endParaRPr>
              <a:latin typeface="等线" panose="02010600030101010101" charset="-122"/>
              <a:ea typeface="等线" panose="02010600030101010101" charset="-122"/>
              <a:cs typeface="等线" panose="02010600030101010101" charset="-122"/>
            </a:endParaRPr>
          </a:p>
        </p:txBody>
      </p:sp>
      <p:pic>
        <p:nvPicPr>
          <p:cNvPr id="128" name="大会、大奖、研究中心logo 2018-05.png" descr="大会、大奖、研究中心logo 2018-05.png"/>
          <p:cNvPicPr>
            <a:picLocks noChangeAspect="1"/>
          </p:cNvPicPr>
          <p:nvPr/>
        </p:nvPicPr>
        <p:blipFill>
          <a:blip r:embed="rId3"/>
          <a:stretch>
            <a:fillRect/>
          </a:stretch>
        </p:blipFill>
        <p:spPr>
          <a:xfrm>
            <a:off x="22112408" y="385190"/>
            <a:ext cx="1890848" cy="1890169"/>
          </a:xfrm>
          <a:prstGeom prst="rect">
            <a:avLst/>
          </a:prstGeom>
          <a:ln w="12700">
            <a:miter lim="400000"/>
            <a:headEnd/>
            <a:tailEnd/>
          </a:ln>
        </p:spPr>
      </p:pic>
      <p:sp>
        <p:nvSpPr>
          <p:cNvPr id="129" name="CMF DESIGN AWARD APPLICATION FORM"/>
          <p:cNvSpPr txBox="1"/>
          <p:nvPr/>
        </p:nvSpPr>
        <p:spPr>
          <a:xfrm>
            <a:off x="7221903" y="1444912"/>
            <a:ext cx="9764615" cy="815967"/>
          </a:xfrm>
          <a:prstGeom prst="rect">
            <a:avLst/>
          </a:prstGeom>
          <a:ln w="12700">
            <a:miter lim="400000"/>
          </a:ln>
        </p:spPr>
        <p:txBody>
          <a:bodyPr wrap="none" lIns="71433" tIns="71433" rIns="71433" bIns="71433" anchor="ctr">
            <a:spAutoFit/>
          </a:bodyPr>
          <a:lstStyle>
            <a:lvl1pPr algn="l">
              <a:defRPr sz="3800">
                <a:solidFill>
                  <a:srgbClr val="A7A7A7"/>
                </a:solidFill>
                <a:latin typeface="Helvetica Light"/>
                <a:ea typeface="Helvetica Light"/>
                <a:cs typeface="Helvetica Light"/>
                <a:sym typeface="Helvetica Light"/>
              </a:defRPr>
            </a:lvl1pPr>
          </a:lstStyle>
          <a:p>
            <a:r>
              <a:t>INVOICE INFORMATION FORM（*Must fill）</a:t>
            </a:r>
          </a:p>
        </p:txBody>
      </p:sp>
      <p:sp>
        <p:nvSpPr>
          <p:cNvPr id="130" name="注：国际CMF设计奖申报费用包括三部分:报名费、入围服务费、获奖服务费。 报名费:2019年9月1日之前为免费报名，之后需缴纳报名费800RMB/件。 入围费:在第一轮评审完成后邮件形式发送通知，如未入围则不需缴纳。入围费用包含:证书、评委劳务费、 参加颁奖典礼、宣传费用等。 获奖服务费:在第二轮现场实物评审后邮件形式发送通知，如未获奖则不需缴纳。获奖费用包含:参加颁奖典礼、奖杯、证书、评委劳务费、展览费用、后期宣传费用等。"/>
          <p:cNvSpPr txBox="1"/>
          <p:nvPr/>
        </p:nvSpPr>
        <p:spPr>
          <a:xfrm>
            <a:off x="1348009" y="11603596"/>
            <a:ext cx="21544475" cy="2001520"/>
          </a:xfrm>
          <a:prstGeom prst="rect">
            <a:avLst/>
          </a:prstGeom>
          <a:ln w="12700">
            <a:miter lim="400000"/>
          </a:ln>
        </p:spPr>
        <p:txBody>
          <a:bodyPr lIns="71433" tIns="71433" rIns="71433" bIns="71433" anchor="ctr">
            <a:spAutoFit/>
          </a:bodyPr>
          <a:lstStyle>
            <a:lvl1pPr algn="l">
              <a:lnSpc>
                <a:spcPct val="110000"/>
              </a:lnSpc>
              <a:defRPr sz="2500">
                <a:solidFill>
                  <a:srgbClr val="53585F"/>
                </a:solidFill>
                <a:latin typeface="Helvetica Light"/>
                <a:ea typeface="Helvetica Light"/>
                <a:cs typeface="Helvetica Light"/>
                <a:sym typeface="Helvetica Light"/>
              </a:defRPr>
            </a:lvl1pPr>
          </a:lstStyle>
          <a:p>
            <a:r>
              <a:rPr sz="2200">
                <a:latin typeface="等线" panose="02010600030101010101" charset="-122"/>
                <a:ea typeface="等线" panose="02010600030101010101" charset="-122"/>
                <a:cs typeface="等线" panose="02010600030101010101" charset="-122"/>
              </a:rPr>
              <a:t>Note</a:t>
            </a:r>
            <a:r>
              <a:rPr lang="en-US" sz="2200">
                <a:latin typeface="等线" panose="02010600030101010101" charset="-122"/>
                <a:ea typeface="等线" panose="02010600030101010101" charset="-122"/>
                <a:cs typeface="等线" panose="02010600030101010101" charset="-122"/>
              </a:rPr>
              <a:t>: </a:t>
            </a:r>
            <a:r>
              <a:rPr sz="2200">
                <a:latin typeface="等线" panose="02010600030101010101" charset="-122"/>
                <a:ea typeface="等线" panose="02010600030101010101" charset="-122"/>
                <a:cs typeface="等线" panose="02010600030101010101" charset="-122"/>
              </a:rPr>
              <a:t>Fee Description：the overall fee includes application fee, shortlisted service fee and Award service fee. Free registration before August 31, 2020, after which application fee 800RMB / piece is required. The products or samples that need to be included in the qualification fee will be sent a notice letter by email after the first round of evaluation is completed. If not, they will not be required to pay.  Shortlisted service fee include the costs of certificates, labor cost of judges, attending the award dinner, and publicity expenses. The award service fee will be generated after the second round of on-site material evaluation. If it is not awarded, no payment will be made.Award service fee include the costs of attending the award dinner, trophies, certificates,labor cost of judges, exhibition costs, and publicity expenses.</a:t>
            </a:r>
            <a:endParaRPr sz="2200">
              <a:latin typeface="等线" panose="02010600030101010101" charset="-122"/>
              <a:ea typeface="等线" panose="02010600030101010101" charset="-122"/>
              <a:cs typeface="等线" panose="02010600030101010101" charset="-122"/>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封面（中英双语）"/>
          <p:cNvSpPr txBox="1"/>
          <p:nvPr/>
        </p:nvSpPr>
        <p:spPr>
          <a:xfrm>
            <a:off x="11723620" y="3434416"/>
            <a:ext cx="1497330" cy="757555"/>
          </a:xfrm>
          <a:prstGeom prst="rect">
            <a:avLst/>
          </a:prstGeom>
          <a:ln w="12700">
            <a:miter lim="400000"/>
          </a:ln>
        </p:spPr>
        <p:txBody>
          <a:bodyPr wrap="none" lIns="71433" tIns="71433" rIns="71433" bIns="71433" anchor="ctr">
            <a:spAutoFit/>
          </a:bodyPr>
          <a:lstStyle>
            <a:lvl1pPr algn="l">
              <a:defRPr sz="4000">
                <a:latin typeface="Helvetica Light"/>
                <a:ea typeface="Helvetica Light"/>
                <a:cs typeface="Helvetica Light"/>
                <a:sym typeface="Helvetica Light"/>
              </a:defRPr>
            </a:lvl1pPr>
          </a:lstStyle>
          <a:p>
            <a:pPr algn="l"/>
            <a:r>
              <a:t>Cover</a:t>
            </a:r>
          </a:p>
        </p:txBody>
      </p:sp>
      <p:sp>
        <p:nvSpPr>
          <p:cNvPr id="133" name="线条"/>
          <p:cNvSpPr/>
          <p:nvPr/>
        </p:nvSpPr>
        <p:spPr>
          <a:xfrm flipV="1">
            <a:off x="11437338" y="3566976"/>
            <a:ext cx="8" cy="492450"/>
          </a:xfrm>
          <a:prstGeom prst="line">
            <a:avLst/>
          </a:prstGeom>
          <a:ln w="25400">
            <a:solidFill>
              <a:srgbClr val="000000"/>
            </a:solidFill>
            <a:miter lim="400000"/>
          </a:ln>
        </p:spPr>
        <p:txBody>
          <a:bodyPr lIns="45718" tIns="45718" rIns="45718" bIns="45718"/>
          <a:lstStyle/>
          <a:p/>
        </p:txBody>
      </p:sp>
      <p:sp>
        <p:nvSpPr>
          <p:cNvPr id="134" name="内容需求"/>
          <p:cNvSpPr txBox="1"/>
          <p:nvPr/>
        </p:nvSpPr>
        <p:spPr>
          <a:xfrm>
            <a:off x="6083453" y="3434416"/>
            <a:ext cx="5026660" cy="757555"/>
          </a:xfrm>
          <a:prstGeom prst="rect">
            <a:avLst/>
          </a:prstGeom>
          <a:ln w="12700">
            <a:miter lim="400000"/>
          </a:ln>
        </p:spPr>
        <p:txBody>
          <a:bodyPr wrap="none" lIns="71433" tIns="71433" rIns="71433" bIns="71433" anchor="ctr">
            <a:spAutoFit/>
          </a:bodyPr>
          <a:lstStyle>
            <a:lvl1pPr algn="l">
              <a:defRPr sz="4000">
                <a:solidFill>
                  <a:srgbClr val="EC5C57"/>
                </a:solidFill>
                <a:latin typeface="Helvetica Light"/>
                <a:ea typeface="Helvetica Light"/>
                <a:cs typeface="Helvetica Light"/>
                <a:sym typeface="Helvetica Light"/>
              </a:defRPr>
            </a:lvl1pPr>
          </a:lstStyle>
          <a:p>
            <a:pPr algn="l"/>
            <a:r>
              <a:t>Content requirements</a:t>
            </a:r>
          </a:p>
        </p:txBody>
      </p:sp>
      <p:pic>
        <p:nvPicPr>
          <p:cNvPr id="136" name="大会、大奖、研究中心logo 2018-05.png" descr="大会、大奖、研究中心logo 2018-05.png"/>
          <p:cNvPicPr>
            <a:picLocks noChangeAspect="1"/>
          </p:cNvPicPr>
          <p:nvPr/>
        </p:nvPicPr>
        <p:blipFill>
          <a:blip r:embed="rId1"/>
          <a:stretch>
            <a:fillRect/>
          </a:stretch>
        </p:blipFill>
        <p:spPr>
          <a:xfrm>
            <a:off x="22112408" y="385190"/>
            <a:ext cx="1890848" cy="1890169"/>
          </a:xfrm>
          <a:prstGeom prst="rect">
            <a:avLst/>
          </a:prstGeom>
          <a:ln w="12700">
            <a:miter lim="400000"/>
            <a:headEnd/>
            <a:tailEnd/>
          </a:ln>
        </p:spPr>
      </p:pic>
      <p:sp>
        <p:nvSpPr>
          <p:cNvPr id="137" name="1：企业名称（中英双语）…"/>
          <p:cNvSpPr txBox="1"/>
          <p:nvPr/>
        </p:nvSpPr>
        <p:spPr>
          <a:xfrm>
            <a:off x="6063615" y="5839460"/>
            <a:ext cx="12398375" cy="2912110"/>
          </a:xfrm>
          <a:prstGeom prst="rect">
            <a:avLst/>
          </a:prstGeom>
          <a:ln w="12700">
            <a:miter lim="400000"/>
          </a:ln>
        </p:spPr>
        <p:txBody>
          <a:bodyPr wrap="square" lIns="71433" tIns="71433" rIns="71433" bIns="71433" anchor="ctr">
            <a:spAutoFit/>
          </a:bodyPr>
          <a:lstStyle/>
          <a:p>
            <a:pPr algn="l" defTabSz="914400">
              <a:lnSpc>
                <a:spcPct val="150000"/>
              </a:lnSpc>
              <a:defRPr sz="3000">
                <a:latin typeface="冬青黑体简体中文 W3"/>
                <a:ea typeface="冬青黑体简体中文 W3"/>
                <a:cs typeface="冬青黑体简体中文 W3"/>
                <a:sym typeface="冬青黑体简体中文 W3"/>
              </a:defRPr>
            </a:pPr>
            <a:r>
              <a:t>1: </a:t>
            </a:r>
            <a:r>
              <a:rPr lang="en-US"/>
              <a:t>C</a:t>
            </a:r>
            <a:r>
              <a:t>ompany name (</a:t>
            </a:r>
            <a:r>
              <a:rPr lang="en-US">
                <a:sym typeface="+mn-ea"/>
              </a:rPr>
              <a:t>in </a:t>
            </a:r>
            <a:r>
              <a:t>Chinese and English)</a:t>
            </a:r>
          </a:p>
          <a:p>
            <a:pPr algn="l" defTabSz="914400">
              <a:lnSpc>
                <a:spcPct val="150000"/>
              </a:lnSpc>
              <a:defRPr sz="3000">
                <a:latin typeface="冬青黑体简体中文 W3"/>
                <a:ea typeface="冬青黑体简体中文 W3"/>
                <a:cs typeface="冬青黑体简体中文 W3"/>
                <a:sym typeface="冬青黑体简体中文 W3"/>
              </a:defRPr>
            </a:pPr>
            <a:r>
              <a:t>2: Product name (</a:t>
            </a:r>
            <a:r>
              <a:rPr lang="en-US">
                <a:sym typeface="+mn-ea"/>
              </a:rPr>
              <a:t>in </a:t>
            </a:r>
            <a:r>
              <a:t>Chinese and English)</a:t>
            </a:r>
          </a:p>
          <a:p>
            <a:pPr algn="l" defTabSz="914400">
              <a:lnSpc>
                <a:spcPct val="150000"/>
              </a:lnSpc>
              <a:defRPr sz="3000">
                <a:latin typeface="冬青黑体简体中文 W3"/>
                <a:ea typeface="冬青黑体简体中文 W3"/>
                <a:cs typeface="冬青黑体简体中文 W3"/>
                <a:sym typeface="冬青黑体简体中文 W3"/>
              </a:defRPr>
            </a:pPr>
            <a:r>
              <a:t>3: Product renderings (Main promotion page: most representative product display pictures)</a:t>
            </a:r>
          </a:p>
        </p:txBody>
      </p:sp>
      <p:grpSp>
        <p:nvGrpSpPr>
          <p:cNvPr id="4" name="组合 3"/>
          <p:cNvGrpSpPr/>
          <p:nvPr/>
        </p:nvGrpSpPr>
        <p:grpSpPr>
          <a:xfrm>
            <a:off x="6196330" y="4334510"/>
            <a:ext cx="6893560" cy="0"/>
            <a:chOff x="9758" y="6826"/>
            <a:chExt cx="10856" cy="0"/>
          </a:xfrm>
        </p:grpSpPr>
        <p:sp>
          <p:nvSpPr>
            <p:cNvPr id="164" name="线条"/>
            <p:cNvSpPr/>
            <p:nvPr/>
          </p:nvSpPr>
          <p:spPr>
            <a:xfrm>
              <a:off x="9758" y="6826"/>
              <a:ext cx="6524" cy="0"/>
            </a:xfrm>
            <a:prstGeom prst="line">
              <a:avLst/>
            </a:prstGeom>
            <a:ln w="101600">
              <a:solidFill>
                <a:srgbClr val="EC5C57"/>
              </a:solidFill>
              <a:miter lim="400000"/>
            </a:ln>
          </p:spPr>
          <p:txBody>
            <a:bodyPr lIns="45718" tIns="45718" rIns="45718" bIns="45718"/>
            <a:p/>
          </p:txBody>
        </p:sp>
        <p:sp>
          <p:nvSpPr>
            <p:cNvPr id="3" name="线条"/>
            <p:cNvSpPr/>
            <p:nvPr/>
          </p:nvSpPr>
          <p:spPr>
            <a:xfrm>
              <a:off x="14090" y="6826"/>
              <a:ext cx="6524" cy="0"/>
            </a:xfrm>
            <a:prstGeom prst="line">
              <a:avLst/>
            </a:prstGeom>
            <a:ln w="101600">
              <a:solidFill>
                <a:srgbClr val="EC5C57"/>
              </a:solidFill>
              <a:miter lim="400000"/>
            </a:ln>
          </p:spPr>
          <p:txBody>
            <a:bodyPr lIns="45718" tIns="45718" rIns="45718" bIns="45718"/>
            <a:p/>
          </p:txBody>
        </p:sp>
      </p:gr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1: 最能代表产品CMF特征的一段话50字左右。（中英双语）…"/>
          <p:cNvSpPr txBox="1"/>
          <p:nvPr/>
        </p:nvSpPr>
        <p:spPr>
          <a:xfrm>
            <a:off x="6083299" y="5963281"/>
            <a:ext cx="11953240" cy="2219325"/>
          </a:xfrm>
          <a:prstGeom prst="rect">
            <a:avLst/>
          </a:prstGeom>
          <a:ln w="12700">
            <a:miter lim="400000"/>
          </a:ln>
        </p:spPr>
        <p:txBody>
          <a:bodyPr wrap="none" lIns="71433" tIns="71433" rIns="71433" bIns="71433" anchor="ctr">
            <a:spAutoFit/>
          </a:bodyPr>
          <a:lstStyle/>
          <a:p>
            <a:pPr algn="l" defTabSz="914400">
              <a:lnSpc>
                <a:spcPct val="150000"/>
              </a:lnSpc>
              <a:defRPr sz="3000">
                <a:latin typeface="冬青黑体简体中文 W3"/>
                <a:ea typeface="冬青黑体简体中文 W3"/>
                <a:cs typeface="冬青黑体简体中文 W3"/>
                <a:sym typeface="冬青黑体简体中文 W3"/>
              </a:defRPr>
            </a:pPr>
            <a:r>
              <a:t>1: A paragraph that best represents the CMF characteristics of </a:t>
            </a:r>
          </a:p>
          <a:p>
            <a:pPr algn="l" defTabSz="914400">
              <a:lnSpc>
                <a:spcPct val="150000"/>
              </a:lnSpc>
              <a:defRPr sz="3000">
                <a:latin typeface="冬青黑体简体中文 W3"/>
                <a:ea typeface="冬青黑体简体中文 W3"/>
                <a:cs typeface="冬青黑体简体中文 W3"/>
                <a:sym typeface="冬青黑体简体中文 W3"/>
              </a:defRPr>
            </a:pPr>
            <a:r>
              <a:t>the product is about 50 words. (</a:t>
            </a:r>
            <a:r>
              <a:rPr lang="en-US">
                <a:sym typeface="+mn-ea"/>
              </a:rPr>
              <a:t>in </a:t>
            </a:r>
            <a:r>
              <a:t>Chinese and English)</a:t>
            </a:r>
          </a:p>
          <a:p>
            <a:pPr algn="l" defTabSz="914400">
              <a:lnSpc>
                <a:spcPct val="150000"/>
              </a:lnSpc>
              <a:defRPr sz="3000">
                <a:latin typeface="冬青黑体简体中文 W3"/>
                <a:ea typeface="冬青黑体简体中文 W3"/>
                <a:cs typeface="冬青黑体简体中文 W3"/>
                <a:sym typeface="冬青黑体简体中文 W3"/>
              </a:defRPr>
            </a:pPr>
            <a:r>
              <a:t>2: Cooperate with design renderings.</a:t>
            </a:r>
          </a:p>
        </p:txBody>
      </p:sp>
      <p:pic>
        <p:nvPicPr>
          <p:cNvPr id="144" name="大会、大奖、研究中心logo 2018-05.png" descr="大会、大奖、研究中心logo 2018-05.png"/>
          <p:cNvPicPr>
            <a:picLocks noChangeAspect="1"/>
          </p:cNvPicPr>
          <p:nvPr/>
        </p:nvPicPr>
        <p:blipFill>
          <a:blip r:embed="rId1"/>
          <a:stretch>
            <a:fillRect/>
          </a:stretch>
        </p:blipFill>
        <p:spPr>
          <a:xfrm>
            <a:off x="22112408" y="385190"/>
            <a:ext cx="1890848" cy="1890169"/>
          </a:xfrm>
          <a:prstGeom prst="rect">
            <a:avLst/>
          </a:prstGeom>
          <a:ln w="12700">
            <a:miter lim="400000"/>
            <a:headEnd/>
            <a:tailEnd/>
          </a:ln>
        </p:spPr>
      </p:pic>
      <p:sp>
        <p:nvSpPr>
          <p:cNvPr id="132" name="封面（中英双语）"/>
          <p:cNvSpPr txBox="1"/>
          <p:nvPr/>
        </p:nvSpPr>
        <p:spPr>
          <a:xfrm>
            <a:off x="11723620" y="3434416"/>
            <a:ext cx="5365115" cy="757555"/>
          </a:xfrm>
          <a:prstGeom prst="rect">
            <a:avLst/>
          </a:prstGeom>
          <a:ln w="12700">
            <a:miter lim="400000"/>
          </a:ln>
        </p:spPr>
        <p:txBody>
          <a:bodyPr wrap="none" lIns="71433" tIns="71433" rIns="71433" bIns="71433" anchor="ctr">
            <a:spAutoFit/>
          </a:bodyPr>
          <a:lstStyle>
            <a:lvl1pPr algn="l">
              <a:defRPr sz="4000">
                <a:latin typeface="Helvetica Light"/>
                <a:ea typeface="Helvetica Light"/>
                <a:cs typeface="Helvetica Light"/>
                <a:sym typeface="Helvetica Light"/>
              </a:defRPr>
            </a:lvl1pPr>
          </a:lstStyle>
          <a:p>
            <a:pPr algn="l"/>
            <a:r>
              <a:t>CMF Recommendation</a:t>
            </a:r>
          </a:p>
        </p:txBody>
      </p:sp>
      <p:sp>
        <p:nvSpPr>
          <p:cNvPr id="133" name="线条"/>
          <p:cNvSpPr/>
          <p:nvPr/>
        </p:nvSpPr>
        <p:spPr>
          <a:xfrm flipV="1">
            <a:off x="11437338" y="3566976"/>
            <a:ext cx="8" cy="492450"/>
          </a:xfrm>
          <a:prstGeom prst="line">
            <a:avLst/>
          </a:prstGeom>
          <a:ln w="25400">
            <a:solidFill>
              <a:srgbClr val="000000"/>
            </a:solidFill>
            <a:miter lim="400000"/>
          </a:ln>
        </p:spPr>
        <p:txBody>
          <a:bodyPr lIns="45718" tIns="45718" rIns="45718" bIns="45718"/>
          <a:lstStyle/>
          <a:p/>
        </p:txBody>
      </p:sp>
      <p:sp>
        <p:nvSpPr>
          <p:cNvPr id="134" name="内容需求"/>
          <p:cNvSpPr txBox="1"/>
          <p:nvPr/>
        </p:nvSpPr>
        <p:spPr>
          <a:xfrm>
            <a:off x="6083453" y="3434416"/>
            <a:ext cx="5026660" cy="757555"/>
          </a:xfrm>
          <a:prstGeom prst="rect">
            <a:avLst/>
          </a:prstGeom>
          <a:ln w="12700">
            <a:miter lim="400000"/>
          </a:ln>
        </p:spPr>
        <p:txBody>
          <a:bodyPr wrap="none" lIns="71433" tIns="71433" rIns="71433" bIns="71433" anchor="ctr">
            <a:spAutoFit/>
          </a:bodyPr>
          <a:lstStyle>
            <a:lvl1pPr algn="l">
              <a:defRPr sz="4000">
                <a:solidFill>
                  <a:srgbClr val="EC5C57"/>
                </a:solidFill>
                <a:latin typeface="Helvetica Light"/>
                <a:ea typeface="Helvetica Light"/>
                <a:cs typeface="Helvetica Light"/>
                <a:sym typeface="Helvetica Light"/>
              </a:defRPr>
            </a:lvl1pPr>
          </a:lstStyle>
          <a:p>
            <a:pPr algn="l"/>
            <a:r>
              <a:t>Content requirements</a:t>
            </a:r>
          </a:p>
        </p:txBody>
      </p:sp>
      <p:grpSp>
        <p:nvGrpSpPr>
          <p:cNvPr id="4" name="组合 3"/>
          <p:cNvGrpSpPr/>
          <p:nvPr/>
        </p:nvGrpSpPr>
        <p:grpSpPr>
          <a:xfrm>
            <a:off x="6196330" y="4334510"/>
            <a:ext cx="10784205" cy="0"/>
            <a:chOff x="9758" y="6826"/>
            <a:chExt cx="16983" cy="0"/>
          </a:xfrm>
        </p:grpSpPr>
        <p:sp>
          <p:nvSpPr>
            <p:cNvPr id="164" name="线条"/>
            <p:cNvSpPr/>
            <p:nvPr/>
          </p:nvSpPr>
          <p:spPr>
            <a:xfrm>
              <a:off x="9758" y="6826"/>
              <a:ext cx="6524" cy="0"/>
            </a:xfrm>
            <a:prstGeom prst="line">
              <a:avLst/>
            </a:prstGeom>
            <a:ln w="101600">
              <a:solidFill>
                <a:srgbClr val="EC5C57"/>
              </a:solidFill>
              <a:miter lim="400000"/>
            </a:ln>
          </p:spPr>
          <p:txBody>
            <a:bodyPr lIns="45718" tIns="45718" rIns="45718" bIns="45718"/>
            <a:lstStyle/>
            <a:p/>
          </p:txBody>
        </p:sp>
        <p:sp>
          <p:nvSpPr>
            <p:cNvPr id="2" name="线条"/>
            <p:cNvSpPr/>
            <p:nvPr/>
          </p:nvSpPr>
          <p:spPr>
            <a:xfrm>
              <a:off x="16282" y="6826"/>
              <a:ext cx="6524" cy="0"/>
            </a:xfrm>
            <a:prstGeom prst="line">
              <a:avLst/>
            </a:prstGeom>
            <a:ln w="101600">
              <a:solidFill>
                <a:srgbClr val="EC5C57"/>
              </a:solidFill>
              <a:miter lim="400000"/>
            </a:ln>
          </p:spPr>
          <p:txBody>
            <a:bodyPr lIns="45718" tIns="45718" rIns="45718" bIns="45718"/>
            <a:p/>
          </p:txBody>
        </p:sp>
        <p:sp>
          <p:nvSpPr>
            <p:cNvPr id="3" name="线条"/>
            <p:cNvSpPr/>
            <p:nvPr/>
          </p:nvSpPr>
          <p:spPr>
            <a:xfrm>
              <a:off x="20217" y="6826"/>
              <a:ext cx="6524" cy="0"/>
            </a:xfrm>
            <a:prstGeom prst="line">
              <a:avLst/>
            </a:prstGeom>
            <a:ln w="101600">
              <a:solidFill>
                <a:srgbClr val="EC5C57"/>
              </a:solidFill>
              <a:miter lim="400000"/>
            </a:ln>
          </p:spPr>
          <p:txBody>
            <a:bodyPr lIns="45718" tIns="45718" rIns="45718" bIns="45718"/>
            <a:p/>
          </p:txBody>
        </p:sp>
      </p:gr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1: 最能代表产品特征的效果图（或摄影图）一张。…"/>
          <p:cNvSpPr txBox="1"/>
          <p:nvPr/>
        </p:nvSpPr>
        <p:spPr>
          <a:xfrm>
            <a:off x="6063615" y="6344920"/>
            <a:ext cx="11864340" cy="2912110"/>
          </a:xfrm>
          <a:prstGeom prst="rect">
            <a:avLst/>
          </a:prstGeom>
          <a:ln w="12700">
            <a:miter lim="400000"/>
          </a:ln>
        </p:spPr>
        <p:txBody>
          <a:bodyPr wrap="square" lIns="71433" tIns="71433" rIns="71433" bIns="71433">
            <a:spAutoFit/>
          </a:bodyPr>
          <a:lstStyle/>
          <a:p>
            <a:pPr algn="l" defTabSz="914400">
              <a:lnSpc>
                <a:spcPct val="150000"/>
              </a:lnSpc>
              <a:defRPr sz="3000">
                <a:latin typeface="冬青黑体简体中文 W3"/>
                <a:ea typeface="冬青黑体简体中文 W3"/>
                <a:cs typeface="冬青黑体简体中文 W3"/>
                <a:sym typeface="冬青黑体简体中文 W3"/>
              </a:defRPr>
            </a:pPr>
            <a:r>
              <a:t>1: The rendering (or photography) that best represents the characteristics of the product.</a:t>
            </a:r>
          </a:p>
          <a:p>
            <a:pPr algn="l" defTabSz="914400">
              <a:lnSpc>
                <a:spcPct val="150000"/>
              </a:lnSpc>
              <a:defRPr sz="3000">
                <a:latin typeface="冬青黑体简体中文 W3"/>
                <a:ea typeface="冬青黑体简体中文 W3"/>
                <a:cs typeface="冬青黑体简体中文 W3"/>
                <a:sym typeface="冬青黑体简体中文 W3"/>
              </a:defRPr>
            </a:pPr>
            <a:r>
              <a:t>2: Cooperate with the design description paragraph (</a:t>
            </a:r>
            <a:r>
              <a:rPr lang="en-US">
                <a:sym typeface="+mn-ea"/>
              </a:rPr>
              <a:t>in </a:t>
            </a:r>
            <a:r>
              <a:t>Chinese and English).</a:t>
            </a:r>
          </a:p>
        </p:txBody>
      </p:sp>
      <p:pic>
        <p:nvPicPr>
          <p:cNvPr id="151" name="大会、大奖、研究中心logo 2018-05.png" descr="大会、大奖、研究中心logo 2018-05.png"/>
          <p:cNvPicPr>
            <a:picLocks noChangeAspect="1"/>
          </p:cNvPicPr>
          <p:nvPr/>
        </p:nvPicPr>
        <p:blipFill>
          <a:blip r:embed="rId1"/>
          <a:stretch>
            <a:fillRect/>
          </a:stretch>
        </p:blipFill>
        <p:spPr>
          <a:xfrm>
            <a:off x="22112408" y="385190"/>
            <a:ext cx="1890848" cy="1890169"/>
          </a:xfrm>
          <a:prstGeom prst="rect">
            <a:avLst/>
          </a:prstGeom>
          <a:ln w="12700">
            <a:miter lim="400000"/>
            <a:headEnd/>
            <a:tailEnd/>
          </a:ln>
        </p:spPr>
      </p:pic>
      <p:sp>
        <p:nvSpPr>
          <p:cNvPr id="132" name="封面（中英双语）"/>
          <p:cNvSpPr txBox="1"/>
          <p:nvPr/>
        </p:nvSpPr>
        <p:spPr>
          <a:xfrm>
            <a:off x="11723620" y="3434416"/>
            <a:ext cx="2514600" cy="757555"/>
          </a:xfrm>
          <a:prstGeom prst="rect">
            <a:avLst/>
          </a:prstGeom>
          <a:ln w="12700">
            <a:miter lim="400000"/>
          </a:ln>
        </p:spPr>
        <p:txBody>
          <a:bodyPr wrap="none" lIns="71433" tIns="71433" rIns="71433" bIns="71433" anchor="ctr">
            <a:spAutoFit/>
          </a:bodyPr>
          <a:lstStyle>
            <a:lvl1pPr algn="l">
              <a:defRPr sz="4000">
                <a:latin typeface="Helvetica Light"/>
                <a:ea typeface="Helvetica Light"/>
                <a:cs typeface="Helvetica Light"/>
                <a:sym typeface="Helvetica Light"/>
              </a:defRPr>
            </a:lvl1pPr>
          </a:lstStyle>
          <a:p>
            <a:pPr algn="l"/>
            <a:r>
              <a:t>Main page</a:t>
            </a:r>
          </a:p>
        </p:txBody>
      </p:sp>
      <p:sp>
        <p:nvSpPr>
          <p:cNvPr id="133" name="线条"/>
          <p:cNvSpPr/>
          <p:nvPr/>
        </p:nvSpPr>
        <p:spPr>
          <a:xfrm flipV="1">
            <a:off x="11437338" y="3566976"/>
            <a:ext cx="8" cy="492450"/>
          </a:xfrm>
          <a:prstGeom prst="line">
            <a:avLst/>
          </a:prstGeom>
          <a:ln w="25400">
            <a:solidFill>
              <a:srgbClr val="000000"/>
            </a:solidFill>
            <a:miter lim="400000"/>
          </a:ln>
        </p:spPr>
        <p:txBody>
          <a:bodyPr lIns="45718" tIns="45718" rIns="45718" bIns="45718"/>
          <a:lstStyle/>
          <a:p/>
        </p:txBody>
      </p:sp>
      <p:sp>
        <p:nvSpPr>
          <p:cNvPr id="134" name="内容需求"/>
          <p:cNvSpPr txBox="1"/>
          <p:nvPr/>
        </p:nvSpPr>
        <p:spPr>
          <a:xfrm>
            <a:off x="6083453" y="3434416"/>
            <a:ext cx="5026660" cy="757555"/>
          </a:xfrm>
          <a:prstGeom prst="rect">
            <a:avLst/>
          </a:prstGeom>
          <a:ln w="12700">
            <a:miter lim="400000"/>
          </a:ln>
        </p:spPr>
        <p:txBody>
          <a:bodyPr wrap="none" lIns="71433" tIns="71433" rIns="71433" bIns="71433" anchor="ctr">
            <a:spAutoFit/>
          </a:bodyPr>
          <a:lstStyle>
            <a:lvl1pPr algn="l">
              <a:defRPr sz="4000">
                <a:solidFill>
                  <a:srgbClr val="EC5C57"/>
                </a:solidFill>
                <a:latin typeface="Helvetica Light"/>
                <a:ea typeface="Helvetica Light"/>
                <a:cs typeface="Helvetica Light"/>
                <a:sym typeface="Helvetica Light"/>
              </a:defRPr>
            </a:lvl1pPr>
          </a:lstStyle>
          <a:p>
            <a:pPr algn="l"/>
            <a:r>
              <a:t>Content requirements</a:t>
            </a:r>
          </a:p>
        </p:txBody>
      </p:sp>
      <p:grpSp>
        <p:nvGrpSpPr>
          <p:cNvPr id="3" name="组合 2"/>
          <p:cNvGrpSpPr/>
          <p:nvPr/>
        </p:nvGrpSpPr>
        <p:grpSpPr>
          <a:xfrm>
            <a:off x="6196330" y="4334510"/>
            <a:ext cx="8041640" cy="0"/>
            <a:chOff x="9758" y="6826"/>
            <a:chExt cx="12664" cy="0"/>
          </a:xfrm>
        </p:grpSpPr>
        <p:sp>
          <p:nvSpPr>
            <p:cNvPr id="164" name="线条"/>
            <p:cNvSpPr/>
            <p:nvPr/>
          </p:nvSpPr>
          <p:spPr>
            <a:xfrm>
              <a:off x="9758" y="6826"/>
              <a:ext cx="6524" cy="0"/>
            </a:xfrm>
            <a:prstGeom prst="line">
              <a:avLst/>
            </a:prstGeom>
            <a:ln w="101600">
              <a:solidFill>
                <a:srgbClr val="EC5C57"/>
              </a:solidFill>
              <a:miter lim="400000"/>
            </a:ln>
          </p:spPr>
          <p:txBody>
            <a:bodyPr lIns="45718" tIns="45718" rIns="45718" bIns="45718"/>
            <a:lstStyle/>
            <a:p/>
          </p:txBody>
        </p:sp>
        <p:sp>
          <p:nvSpPr>
            <p:cNvPr id="2" name="线条"/>
            <p:cNvSpPr/>
            <p:nvPr/>
          </p:nvSpPr>
          <p:spPr>
            <a:xfrm>
              <a:off x="15898" y="6826"/>
              <a:ext cx="6524" cy="0"/>
            </a:xfrm>
            <a:prstGeom prst="line">
              <a:avLst/>
            </a:prstGeom>
            <a:ln w="101600">
              <a:solidFill>
                <a:srgbClr val="EC5C57"/>
              </a:solidFill>
              <a:miter lim="400000"/>
            </a:ln>
          </p:spPr>
          <p:txBody>
            <a:bodyPr lIns="45718" tIns="45718" rIns="45718" bIns="45718"/>
            <a:p/>
          </p:txBody>
        </p:sp>
      </p:gr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1：标示出部件使用的：色彩、材料、成型工艺、表面处理、图案纹理、五觉等CMF设计要素。（中英文双语）"/>
          <p:cNvSpPr txBox="1"/>
          <p:nvPr/>
        </p:nvSpPr>
        <p:spPr>
          <a:xfrm>
            <a:off x="6055995" y="6344920"/>
            <a:ext cx="13907770" cy="2219325"/>
          </a:xfrm>
          <a:prstGeom prst="rect">
            <a:avLst/>
          </a:prstGeom>
          <a:ln w="12700">
            <a:miter lim="400000"/>
          </a:ln>
        </p:spPr>
        <p:txBody>
          <a:bodyPr wrap="square" lIns="71433" tIns="71433" rIns="71433" bIns="71433">
            <a:spAutoFit/>
          </a:bodyPr>
          <a:lstStyle>
            <a:lvl1pPr algn="l" defTabSz="914400">
              <a:lnSpc>
                <a:spcPct val="150000"/>
              </a:lnSpc>
              <a:defRPr sz="3000">
                <a:latin typeface="冬青黑体简体中文 W3"/>
                <a:ea typeface="冬青黑体简体中文 W3"/>
                <a:cs typeface="冬青黑体简体中文 W3"/>
                <a:sym typeface="冬青黑体简体中文 W3"/>
              </a:defRPr>
            </a:lvl1pPr>
          </a:lstStyle>
          <a:p>
            <a:r>
              <a:t>1: Mark the components used: color, material, molding finishing, surface treatment, pattern texture, five sense and other CMF design elements (</a:t>
            </a:r>
            <a:r>
              <a:rPr lang="en-US"/>
              <a:t>in </a:t>
            </a:r>
            <a:r>
              <a:t>Chinese and English)</a:t>
            </a:r>
          </a:p>
        </p:txBody>
      </p:sp>
      <p:pic>
        <p:nvPicPr>
          <p:cNvPr id="158" name="大会、大奖、研究中心logo 2018-05.png" descr="大会、大奖、研究中心logo 2018-05.png"/>
          <p:cNvPicPr>
            <a:picLocks noChangeAspect="1"/>
          </p:cNvPicPr>
          <p:nvPr/>
        </p:nvPicPr>
        <p:blipFill>
          <a:blip r:embed="rId1"/>
          <a:stretch>
            <a:fillRect/>
          </a:stretch>
        </p:blipFill>
        <p:spPr>
          <a:xfrm>
            <a:off x="22112408" y="385190"/>
            <a:ext cx="1890848" cy="1890169"/>
          </a:xfrm>
          <a:prstGeom prst="rect">
            <a:avLst/>
          </a:prstGeom>
          <a:ln w="12700">
            <a:miter lim="400000"/>
            <a:headEnd/>
            <a:tailEnd/>
          </a:ln>
        </p:spPr>
      </p:pic>
      <p:sp>
        <p:nvSpPr>
          <p:cNvPr id="132" name="封面（中英双语）"/>
          <p:cNvSpPr txBox="1"/>
          <p:nvPr/>
        </p:nvSpPr>
        <p:spPr>
          <a:xfrm>
            <a:off x="11723620" y="3434416"/>
            <a:ext cx="3190240" cy="757555"/>
          </a:xfrm>
          <a:prstGeom prst="rect">
            <a:avLst/>
          </a:prstGeom>
          <a:ln w="12700">
            <a:miter lim="400000"/>
          </a:ln>
        </p:spPr>
        <p:txBody>
          <a:bodyPr wrap="none" lIns="71433" tIns="71433" rIns="71433" bIns="71433" anchor="ctr">
            <a:spAutoFit/>
          </a:bodyPr>
          <a:lstStyle>
            <a:lvl1pPr algn="l">
              <a:defRPr sz="4000">
                <a:latin typeface="Helvetica Light"/>
                <a:ea typeface="Helvetica Light"/>
                <a:cs typeface="Helvetica Light"/>
                <a:sym typeface="Helvetica Light"/>
              </a:defRPr>
            </a:lvl1pPr>
          </a:lstStyle>
          <a:p>
            <a:pPr algn="l"/>
            <a:r>
              <a:t>CMF marking</a:t>
            </a:r>
          </a:p>
        </p:txBody>
      </p:sp>
      <p:sp>
        <p:nvSpPr>
          <p:cNvPr id="133" name="线条"/>
          <p:cNvSpPr/>
          <p:nvPr/>
        </p:nvSpPr>
        <p:spPr>
          <a:xfrm flipV="1">
            <a:off x="11437338" y="3566976"/>
            <a:ext cx="8" cy="492450"/>
          </a:xfrm>
          <a:prstGeom prst="line">
            <a:avLst/>
          </a:prstGeom>
          <a:ln w="25400">
            <a:solidFill>
              <a:srgbClr val="000000"/>
            </a:solidFill>
            <a:miter lim="400000"/>
          </a:ln>
        </p:spPr>
        <p:txBody>
          <a:bodyPr lIns="45718" tIns="45718" rIns="45718" bIns="45718"/>
          <a:lstStyle/>
          <a:p/>
        </p:txBody>
      </p:sp>
      <p:sp>
        <p:nvSpPr>
          <p:cNvPr id="134" name="内容需求"/>
          <p:cNvSpPr txBox="1"/>
          <p:nvPr/>
        </p:nvSpPr>
        <p:spPr>
          <a:xfrm>
            <a:off x="6083453" y="3434416"/>
            <a:ext cx="5026660" cy="757555"/>
          </a:xfrm>
          <a:prstGeom prst="rect">
            <a:avLst/>
          </a:prstGeom>
          <a:ln w="12700">
            <a:miter lim="400000"/>
          </a:ln>
        </p:spPr>
        <p:txBody>
          <a:bodyPr wrap="none" lIns="71433" tIns="71433" rIns="71433" bIns="71433" anchor="ctr">
            <a:spAutoFit/>
          </a:bodyPr>
          <a:lstStyle>
            <a:lvl1pPr algn="l">
              <a:defRPr sz="4000">
                <a:solidFill>
                  <a:srgbClr val="EC5C57"/>
                </a:solidFill>
                <a:latin typeface="Helvetica Light"/>
                <a:ea typeface="Helvetica Light"/>
                <a:cs typeface="Helvetica Light"/>
                <a:sym typeface="Helvetica Light"/>
              </a:defRPr>
            </a:lvl1pPr>
          </a:lstStyle>
          <a:p>
            <a:pPr algn="l"/>
            <a:r>
              <a:t>Content requirements</a:t>
            </a:r>
          </a:p>
        </p:txBody>
      </p:sp>
      <p:grpSp>
        <p:nvGrpSpPr>
          <p:cNvPr id="4" name="组合 3"/>
          <p:cNvGrpSpPr/>
          <p:nvPr/>
        </p:nvGrpSpPr>
        <p:grpSpPr>
          <a:xfrm>
            <a:off x="6196330" y="4334510"/>
            <a:ext cx="8519795" cy="0"/>
            <a:chOff x="9758" y="6826"/>
            <a:chExt cx="13417" cy="0"/>
          </a:xfrm>
        </p:grpSpPr>
        <p:sp>
          <p:nvSpPr>
            <p:cNvPr id="164" name="线条"/>
            <p:cNvSpPr/>
            <p:nvPr/>
          </p:nvSpPr>
          <p:spPr>
            <a:xfrm>
              <a:off x="9758" y="6826"/>
              <a:ext cx="6524" cy="0"/>
            </a:xfrm>
            <a:prstGeom prst="line">
              <a:avLst/>
            </a:prstGeom>
            <a:ln w="101600">
              <a:solidFill>
                <a:srgbClr val="EC5C57"/>
              </a:solidFill>
              <a:miter lim="400000"/>
            </a:ln>
          </p:spPr>
          <p:txBody>
            <a:bodyPr lIns="45718" tIns="45718" rIns="45718" bIns="45718"/>
            <a:lstStyle/>
            <a:p/>
          </p:txBody>
        </p:sp>
        <p:sp>
          <p:nvSpPr>
            <p:cNvPr id="2" name="线条"/>
            <p:cNvSpPr/>
            <p:nvPr/>
          </p:nvSpPr>
          <p:spPr>
            <a:xfrm>
              <a:off x="16282" y="6826"/>
              <a:ext cx="6524" cy="0"/>
            </a:xfrm>
            <a:prstGeom prst="line">
              <a:avLst/>
            </a:prstGeom>
            <a:ln w="101600">
              <a:solidFill>
                <a:srgbClr val="EC5C57"/>
              </a:solidFill>
              <a:miter lim="400000"/>
            </a:ln>
          </p:spPr>
          <p:txBody>
            <a:bodyPr lIns="45718" tIns="45718" rIns="45718" bIns="45718"/>
            <a:p/>
          </p:txBody>
        </p:sp>
        <p:sp>
          <p:nvSpPr>
            <p:cNvPr id="3" name="线条"/>
            <p:cNvSpPr/>
            <p:nvPr/>
          </p:nvSpPr>
          <p:spPr>
            <a:xfrm>
              <a:off x="16651" y="6826"/>
              <a:ext cx="6524" cy="0"/>
            </a:xfrm>
            <a:prstGeom prst="line">
              <a:avLst/>
            </a:prstGeom>
            <a:ln w="101600">
              <a:solidFill>
                <a:srgbClr val="EC5C57"/>
              </a:solidFill>
              <a:miter lim="400000"/>
            </a:ln>
          </p:spPr>
          <p:txBody>
            <a:bodyPr lIns="45718" tIns="45718" rIns="45718" bIns="45718"/>
            <a:p/>
          </p:txBody>
        </p:sp>
      </p:gr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1: 不同视图效果图或真实产品摄影图。…"/>
          <p:cNvSpPr txBox="1"/>
          <p:nvPr/>
        </p:nvSpPr>
        <p:spPr>
          <a:xfrm>
            <a:off x="6066400" y="6349998"/>
            <a:ext cx="11889745" cy="2219325"/>
          </a:xfrm>
          <a:prstGeom prst="rect">
            <a:avLst/>
          </a:prstGeom>
          <a:ln w="12700">
            <a:miter lim="400000"/>
          </a:ln>
        </p:spPr>
        <p:txBody>
          <a:bodyPr lIns="71433" tIns="71433" rIns="71433" bIns="71433">
            <a:spAutoFit/>
          </a:bodyPr>
          <a:lstStyle/>
          <a:p>
            <a:pPr algn="l" defTabSz="914400">
              <a:lnSpc>
                <a:spcPct val="150000"/>
              </a:lnSpc>
              <a:defRPr sz="3000">
                <a:latin typeface="冬青黑体简体中文 W3"/>
                <a:ea typeface="冬青黑体简体中文 W3"/>
                <a:cs typeface="冬青黑体简体中文 W3"/>
                <a:sym typeface="冬青黑体简体中文 W3"/>
              </a:defRPr>
            </a:pPr>
            <a:r>
              <a:t>1: Different view renderings or real product photography.</a:t>
            </a:r>
          </a:p>
          <a:p>
            <a:pPr algn="l" defTabSz="914400">
              <a:lnSpc>
                <a:spcPct val="150000"/>
              </a:lnSpc>
              <a:defRPr sz="3000">
                <a:latin typeface="冬青黑体简体中文 W3"/>
                <a:ea typeface="冬青黑体简体中文 W3"/>
                <a:cs typeface="冬青黑体简体中文 W3"/>
                <a:sym typeface="冬青黑体简体中文 W3"/>
              </a:defRPr>
            </a:pPr>
            <a:r>
              <a:t>2: Views and large images from different angles, according to the specific situation, you can add slides to show.</a:t>
            </a:r>
          </a:p>
        </p:txBody>
      </p:sp>
      <p:pic>
        <p:nvPicPr>
          <p:cNvPr id="165" name="大会、大奖、研究中心logo 2018-05.png" descr="大会、大奖、研究中心logo 2018-05.png"/>
          <p:cNvPicPr>
            <a:picLocks noChangeAspect="1"/>
          </p:cNvPicPr>
          <p:nvPr/>
        </p:nvPicPr>
        <p:blipFill>
          <a:blip r:embed="rId1"/>
          <a:stretch>
            <a:fillRect/>
          </a:stretch>
        </p:blipFill>
        <p:spPr>
          <a:xfrm>
            <a:off x="22112408" y="385190"/>
            <a:ext cx="1890848" cy="1890169"/>
          </a:xfrm>
          <a:prstGeom prst="rect">
            <a:avLst/>
          </a:prstGeom>
          <a:ln w="12700">
            <a:miter lim="400000"/>
            <a:headEnd/>
            <a:tailEnd/>
          </a:ln>
        </p:spPr>
      </p:pic>
      <p:sp>
        <p:nvSpPr>
          <p:cNvPr id="132" name="封面（中英双语）"/>
          <p:cNvSpPr txBox="1"/>
          <p:nvPr/>
        </p:nvSpPr>
        <p:spPr>
          <a:xfrm>
            <a:off x="11723620" y="3434416"/>
            <a:ext cx="1158875" cy="757555"/>
          </a:xfrm>
          <a:prstGeom prst="rect">
            <a:avLst/>
          </a:prstGeom>
          <a:ln w="12700">
            <a:miter lim="400000"/>
          </a:ln>
        </p:spPr>
        <p:txBody>
          <a:bodyPr wrap="none" lIns="71433" tIns="71433" rIns="71433" bIns="71433" anchor="ctr">
            <a:spAutoFit/>
          </a:bodyPr>
          <a:lstStyle>
            <a:lvl1pPr algn="l">
              <a:defRPr sz="4000">
                <a:latin typeface="Helvetica Light"/>
                <a:ea typeface="Helvetica Light"/>
                <a:cs typeface="Helvetica Light"/>
                <a:sym typeface="Helvetica Light"/>
              </a:defRPr>
            </a:lvl1pPr>
          </a:lstStyle>
          <a:p>
            <a:pPr algn="l"/>
            <a:r>
              <a:t>view</a:t>
            </a:r>
          </a:p>
        </p:txBody>
      </p:sp>
      <p:sp>
        <p:nvSpPr>
          <p:cNvPr id="133" name="线条"/>
          <p:cNvSpPr/>
          <p:nvPr/>
        </p:nvSpPr>
        <p:spPr>
          <a:xfrm flipV="1">
            <a:off x="11437338" y="3566976"/>
            <a:ext cx="8" cy="492450"/>
          </a:xfrm>
          <a:prstGeom prst="line">
            <a:avLst/>
          </a:prstGeom>
          <a:ln w="25400">
            <a:solidFill>
              <a:srgbClr val="000000"/>
            </a:solidFill>
            <a:miter lim="400000"/>
          </a:ln>
        </p:spPr>
        <p:txBody>
          <a:bodyPr lIns="45718" tIns="45718" rIns="45718" bIns="45718"/>
          <a:lstStyle/>
          <a:p/>
        </p:txBody>
      </p:sp>
      <p:sp>
        <p:nvSpPr>
          <p:cNvPr id="134" name="内容需求"/>
          <p:cNvSpPr txBox="1"/>
          <p:nvPr/>
        </p:nvSpPr>
        <p:spPr>
          <a:xfrm>
            <a:off x="6083453" y="3434416"/>
            <a:ext cx="5026660" cy="757555"/>
          </a:xfrm>
          <a:prstGeom prst="rect">
            <a:avLst/>
          </a:prstGeom>
          <a:ln w="12700">
            <a:miter lim="400000"/>
          </a:ln>
        </p:spPr>
        <p:txBody>
          <a:bodyPr wrap="none" lIns="71433" tIns="71433" rIns="71433" bIns="71433" anchor="ctr">
            <a:spAutoFit/>
          </a:bodyPr>
          <a:lstStyle>
            <a:lvl1pPr algn="l">
              <a:defRPr sz="4000">
                <a:solidFill>
                  <a:srgbClr val="EC5C57"/>
                </a:solidFill>
                <a:latin typeface="Helvetica Light"/>
                <a:ea typeface="Helvetica Light"/>
                <a:cs typeface="Helvetica Light"/>
                <a:sym typeface="Helvetica Light"/>
              </a:defRPr>
            </a:lvl1pPr>
          </a:lstStyle>
          <a:p>
            <a:pPr algn="l"/>
            <a:r>
              <a:t>Content requirements</a:t>
            </a:r>
          </a:p>
        </p:txBody>
      </p:sp>
      <p:grpSp>
        <p:nvGrpSpPr>
          <p:cNvPr id="4" name="组合 3"/>
          <p:cNvGrpSpPr/>
          <p:nvPr/>
        </p:nvGrpSpPr>
        <p:grpSpPr>
          <a:xfrm>
            <a:off x="6196330" y="4334510"/>
            <a:ext cx="6614160" cy="0"/>
            <a:chOff x="9758" y="6826"/>
            <a:chExt cx="10416" cy="0"/>
          </a:xfrm>
        </p:grpSpPr>
        <p:sp>
          <p:nvSpPr>
            <p:cNvPr id="2" name="线条"/>
            <p:cNvSpPr/>
            <p:nvPr/>
          </p:nvSpPr>
          <p:spPr>
            <a:xfrm>
              <a:off x="9758" y="6826"/>
              <a:ext cx="6524" cy="0"/>
            </a:xfrm>
            <a:prstGeom prst="line">
              <a:avLst/>
            </a:prstGeom>
            <a:ln w="101600">
              <a:solidFill>
                <a:srgbClr val="EC5C57"/>
              </a:solidFill>
              <a:miter lim="400000"/>
            </a:ln>
          </p:spPr>
          <p:txBody>
            <a:bodyPr lIns="45718" tIns="45718" rIns="45718" bIns="45718"/>
            <a:lstStyle/>
            <a:p/>
          </p:txBody>
        </p:sp>
        <p:sp>
          <p:nvSpPr>
            <p:cNvPr id="3" name="线条"/>
            <p:cNvSpPr/>
            <p:nvPr/>
          </p:nvSpPr>
          <p:spPr>
            <a:xfrm>
              <a:off x="13650" y="6826"/>
              <a:ext cx="6524" cy="0"/>
            </a:xfrm>
            <a:prstGeom prst="line">
              <a:avLst/>
            </a:prstGeom>
            <a:ln w="101600">
              <a:solidFill>
                <a:srgbClr val="EC5C57"/>
              </a:solidFill>
              <a:miter lim="400000"/>
            </a:ln>
          </p:spPr>
          <p:txBody>
            <a:bodyPr lIns="45718" tIns="45718" rIns="45718" bIns="45718"/>
            <a:p/>
          </p:txBody>
        </p:sp>
      </p:gr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1：注明该产品在CMF设计上的创新和应用点。（中英文双语）…"/>
          <p:cNvSpPr txBox="1"/>
          <p:nvPr/>
        </p:nvSpPr>
        <p:spPr>
          <a:xfrm>
            <a:off x="6063615" y="6344920"/>
            <a:ext cx="14890115" cy="2912110"/>
          </a:xfrm>
          <a:prstGeom prst="rect">
            <a:avLst/>
          </a:prstGeom>
          <a:ln w="12700">
            <a:miter lim="400000"/>
          </a:ln>
        </p:spPr>
        <p:txBody>
          <a:bodyPr wrap="square" lIns="71433" tIns="71433" rIns="71433" bIns="71433">
            <a:spAutoFit/>
          </a:bodyPr>
          <a:lstStyle/>
          <a:p>
            <a:pPr algn="l" defTabSz="914400">
              <a:lnSpc>
                <a:spcPct val="150000"/>
              </a:lnSpc>
              <a:defRPr sz="3000">
                <a:latin typeface="冬青黑体简体中文 W3"/>
                <a:ea typeface="冬青黑体简体中文 W3"/>
                <a:cs typeface="冬青黑体简体中文 W3"/>
                <a:sym typeface="冬青黑体简体中文 W3"/>
              </a:defRPr>
            </a:pPr>
            <a:r>
              <a:t>1: Indicate the innovation and application points of this product in CMF design. (</a:t>
            </a:r>
            <a:r>
              <a:rPr lang="en-US"/>
              <a:t>in </a:t>
            </a:r>
            <a:r>
              <a:t>Chinese and English)</a:t>
            </a:r>
          </a:p>
          <a:p>
            <a:pPr algn="l" defTabSz="914400">
              <a:lnSpc>
                <a:spcPct val="150000"/>
              </a:lnSpc>
              <a:defRPr sz="3000">
                <a:latin typeface="冬青黑体简体中文 W3"/>
                <a:ea typeface="冬青黑体简体中文 W3"/>
                <a:cs typeface="冬青黑体简体中文 W3"/>
                <a:sym typeface="冬青黑体简体中文 W3"/>
              </a:defRPr>
            </a:pPr>
            <a:r>
              <a:t>2: Indicate the CMF challenge facing the product. (</a:t>
            </a:r>
            <a:r>
              <a:rPr lang="en-US"/>
              <a:t>in </a:t>
            </a:r>
            <a:r>
              <a:t>Chinese and English)</a:t>
            </a:r>
          </a:p>
          <a:p>
            <a:pPr algn="l" defTabSz="914400">
              <a:lnSpc>
                <a:spcPct val="150000"/>
              </a:lnSpc>
              <a:defRPr sz="3000">
                <a:latin typeface="冬青黑体简体中文 W3"/>
                <a:ea typeface="冬青黑体简体中文 W3"/>
                <a:cs typeface="冬青黑体简体中文 W3"/>
                <a:sym typeface="冬青黑体简体中文 W3"/>
              </a:defRPr>
            </a:pPr>
            <a:r>
              <a:t>3: Product price and time to market. (</a:t>
            </a:r>
            <a:r>
              <a:rPr lang="en-US"/>
              <a:t>in </a:t>
            </a:r>
            <a:r>
              <a:t>Chinese and English)</a:t>
            </a:r>
          </a:p>
        </p:txBody>
      </p:sp>
      <p:pic>
        <p:nvPicPr>
          <p:cNvPr id="172" name="大会、大奖、研究中心logo 2018-05.png" descr="大会、大奖、研究中心logo 2018-05.png"/>
          <p:cNvPicPr>
            <a:picLocks noChangeAspect="1"/>
          </p:cNvPicPr>
          <p:nvPr/>
        </p:nvPicPr>
        <p:blipFill>
          <a:blip r:embed="rId1"/>
          <a:stretch>
            <a:fillRect/>
          </a:stretch>
        </p:blipFill>
        <p:spPr>
          <a:xfrm>
            <a:off x="22112408" y="385190"/>
            <a:ext cx="1890848" cy="1890169"/>
          </a:xfrm>
          <a:prstGeom prst="rect">
            <a:avLst/>
          </a:prstGeom>
          <a:ln w="12700">
            <a:miter lim="400000"/>
            <a:headEnd/>
            <a:tailEnd/>
          </a:ln>
        </p:spPr>
      </p:pic>
      <p:sp>
        <p:nvSpPr>
          <p:cNvPr id="132" name="封面（中英双语）"/>
          <p:cNvSpPr txBox="1"/>
          <p:nvPr/>
        </p:nvSpPr>
        <p:spPr>
          <a:xfrm>
            <a:off x="11723620" y="3434416"/>
            <a:ext cx="7343775" cy="757555"/>
          </a:xfrm>
          <a:prstGeom prst="rect">
            <a:avLst/>
          </a:prstGeom>
          <a:ln w="12700">
            <a:miter lim="400000"/>
          </a:ln>
        </p:spPr>
        <p:txBody>
          <a:bodyPr wrap="none" lIns="71433" tIns="71433" rIns="71433" bIns="71433" anchor="ctr">
            <a:spAutoFit/>
          </a:bodyPr>
          <a:lstStyle>
            <a:lvl1pPr algn="l">
              <a:defRPr sz="4000">
                <a:latin typeface="Helvetica Light"/>
                <a:ea typeface="Helvetica Light"/>
                <a:cs typeface="Helvetica Light"/>
                <a:sym typeface="Helvetica Light"/>
              </a:defRPr>
            </a:lvl1pPr>
          </a:lstStyle>
          <a:p>
            <a:pPr algn="l"/>
            <a:r>
              <a:t>CMF Innovation and Application</a:t>
            </a:r>
          </a:p>
        </p:txBody>
      </p:sp>
      <p:sp>
        <p:nvSpPr>
          <p:cNvPr id="133" name="线条"/>
          <p:cNvSpPr/>
          <p:nvPr/>
        </p:nvSpPr>
        <p:spPr>
          <a:xfrm flipV="1">
            <a:off x="11437338" y="3566976"/>
            <a:ext cx="8" cy="492450"/>
          </a:xfrm>
          <a:prstGeom prst="line">
            <a:avLst/>
          </a:prstGeom>
          <a:ln w="25400">
            <a:solidFill>
              <a:srgbClr val="000000"/>
            </a:solidFill>
            <a:miter lim="400000"/>
          </a:ln>
        </p:spPr>
        <p:txBody>
          <a:bodyPr lIns="45718" tIns="45718" rIns="45718" bIns="45718"/>
          <a:lstStyle/>
          <a:p/>
        </p:txBody>
      </p:sp>
      <p:sp>
        <p:nvSpPr>
          <p:cNvPr id="134" name="内容需求"/>
          <p:cNvSpPr txBox="1"/>
          <p:nvPr/>
        </p:nvSpPr>
        <p:spPr>
          <a:xfrm>
            <a:off x="6083453" y="3434416"/>
            <a:ext cx="5026660" cy="757555"/>
          </a:xfrm>
          <a:prstGeom prst="rect">
            <a:avLst/>
          </a:prstGeom>
          <a:ln w="12700">
            <a:miter lim="400000"/>
          </a:ln>
        </p:spPr>
        <p:txBody>
          <a:bodyPr wrap="none" lIns="71433" tIns="71433" rIns="71433" bIns="71433" anchor="ctr">
            <a:spAutoFit/>
          </a:bodyPr>
          <a:lstStyle>
            <a:lvl1pPr algn="l">
              <a:defRPr sz="4000">
                <a:solidFill>
                  <a:srgbClr val="EC5C57"/>
                </a:solidFill>
                <a:latin typeface="Helvetica Light"/>
                <a:ea typeface="Helvetica Light"/>
                <a:cs typeface="Helvetica Light"/>
                <a:sym typeface="Helvetica Light"/>
              </a:defRPr>
            </a:lvl1pPr>
          </a:lstStyle>
          <a:p>
            <a:pPr algn="l"/>
            <a:r>
              <a:t>Content requirements</a:t>
            </a:r>
          </a:p>
        </p:txBody>
      </p:sp>
      <p:grpSp>
        <p:nvGrpSpPr>
          <p:cNvPr id="6" name="组合 5"/>
          <p:cNvGrpSpPr/>
          <p:nvPr/>
        </p:nvGrpSpPr>
        <p:grpSpPr>
          <a:xfrm>
            <a:off x="6196330" y="4334510"/>
            <a:ext cx="12799060" cy="0"/>
            <a:chOff x="9758" y="6826"/>
            <a:chExt cx="20156" cy="0"/>
          </a:xfrm>
        </p:grpSpPr>
        <p:sp>
          <p:nvSpPr>
            <p:cNvPr id="2" name="线条"/>
            <p:cNvSpPr/>
            <p:nvPr/>
          </p:nvSpPr>
          <p:spPr>
            <a:xfrm>
              <a:off x="9758" y="6826"/>
              <a:ext cx="6524" cy="0"/>
            </a:xfrm>
            <a:prstGeom prst="line">
              <a:avLst/>
            </a:prstGeom>
            <a:ln w="101600">
              <a:solidFill>
                <a:srgbClr val="EC5C57"/>
              </a:solidFill>
              <a:miter lim="400000"/>
            </a:ln>
          </p:spPr>
          <p:txBody>
            <a:bodyPr lIns="45718" tIns="45718" rIns="45718" bIns="45718"/>
            <a:lstStyle/>
            <a:p/>
          </p:txBody>
        </p:sp>
        <p:sp>
          <p:nvSpPr>
            <p:cNvPr id="3" name="线条"/>
            <p:cNvSpPr/>
            <p:nvPr/>
          </p:nvSpPr>
          <p:spPr>
            <a:xfrm>
              <a:off x="14515" y="6826"/>
              <a:ext cx="6524" cy="0"/>
            </a:xfrm>
            <a:prstGeom prst="line">
              <a:avLst/>
            </a:prstGeom>
            <a:ln w="101600">
              <a:solidFill>
                <a:srgbClr val="EC5C57"/>
              </a:solidFill>
              <a:miter lim="400000"/>
            </a:ln>
          </p:spPr>
          <p:txBody>
            <a:bodyPr lIns="45718" tIns="45718" rIns="45718" bIns="45718"/>
            <a:p/>
          </p:txBody>
        </p:sp>
        <p:sp>
          <p:nvSpPr>
            <p:cNvPr id="4" name="线条"/>
            <p:cNvSpPr/>
            <p:nvPr/>
          </p:nvSpPr>
          <p:spPr>
            <a:xfrm>
              <a:off x="19977" y="6826"/>
              <a:ext cx="6524" cy="0"/>
            </a:xfrm>
            <a:prstGeom prst="line">
              <a:avLst/>
            </a:prstGeom>
            <a:ln w="101600">
              <a:solidFill>
                <a:srgbClr val="EC5C57"/>
              </a:solidFill>
              <a:miter lim="400000"/>
            </a:ln>
          </p:spPr>
          <p:txBody>
            <a:bodyPr lIns="45718" tIns="45718" rIns="45718" bIns="45718"/>
            <a:lstStyle/>
            <a:p/>
          </p:txBody>
        </p:sp>
        <p:sp>
          <p:nvSpPr>
            <p:cNvPr id="5" name="线条"/>
            <p:cNvSpPr/>
            <p:nvPr/>
          </p:nvSpPr>
          <p:spPr>
            <a:xfrm>
              <a:off x="23390" y="6826"/>
              <a:ext cx="6524" cy="0"/>
            </a:xfrm>
            <a:prstGeom prst="line">
              <a:avLst/>
            </a:prstGeom>
            <a:ln w="101600">
              <a:solidFill>
                <a:srgbClr val="EC5C57"/>
              </a:solidFill>
              <a:miter lim="400000"/>
            </a:ln>
          </p:spPr>
          <p:txBody>
            <a:bodyPr lIns="45718" tIns="45718" rIns="45718" bIns="45718"/>
            <a:lstStyle/>
            <a:p/>
          </p:txBody>
        </p:sp>
      </p:gr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备注：…"/>
          <p:cNvSpPr txBox="1"/>
          <p:nvPr/>
        </p:nvSpPr>
        <p:spPr>
          <a:xfrm>
            <a:off x="950129" y="1487484"/>
            <a:ext cx="22033750" cy="7528560"/>
          </a:xfrm>
          <a:prstGeom prst="rect">
            <a:avLst/>
          </a:prstGeom>
          <a:ln w="12700">
            <a:miter lim="400000"/>
          </a:ln>
        </p:spPr>
        <p:txBody>
          <a:bodyPr lIns="71433" tIns="71433" rIns="71433" bIns="71433" anchor="ctr">
            <a:spAutoFit/>
          </a:bodyPr>
          <a:lstStyle/>
          <a:p>
            <a:pPr algn="l">
              <a:defRPr sz="2400" b="1">
                <a:latin typeface="+mj-lt"/>
                <a:ea typeface="+mj-ea"/>
                <a:cs typeface="+mj-cs"/>
                <a:sym typeface="Helvetica"/>
              </a:defRPr>
            </a:pPr>
            <a:r>
              <a:rPr>
                <a:latin typeface="等线" panose="02010600030101010101" charset="-122"/>
                <a:ea typeface="等线" panose="02010600030101010101" charset="-122"/>
                <a:cs typeface="等线" panose="02010600030101010101" charset="-122"/>
                <a:sym typeface="+mn-ea"/>
              </a:rPr>
              <a:t>Note</a:t>
            </a:r>
            <a:r>
              <a:rPr lang="en-US">
                <a:latin typeface="等线" panose="02010600030101010101" charset="-122"/>
                <a:ea typeface="等线" panose="02010600030101010101" charset="-122"/>
                <a:cs typeface="等线" panose="02010600030101010101" charset="-122"/>
                <a:sym typeface="+mn-ea"/>
              </a:rPr>
              <a:t>:</a:t>
            </a:r>
            <a:endParaRPr lang="en-US">
              <a:latin typeface="等线" panose="02010600030101010101" charset="-122"/>
              <a:ea typeface="等线" panose="02010600030101010101" charset="-122"/>
              <a:cs typeface="等线" panose="02010600030101010101" charset="-122"/>
              <a:sym typeface="+mn-ea"/>
            </a:endParaRPr>
          </a:p>
          <a:p>
            <a:pPr algn="l">
              <a:defRPr sz="2400" b="1">
                <a:latin typeface="+mj-lt"/>
                <a:ea typeface="+mj-ea"/>
                <a:cs typeface="+mj-cs"/>
                <a:sym typeface="Helvetica"/>
              </a:defRPr>
            </a:pPr>
            <a:r>
              <a:rPr b="0"/>
              <a:t>1. Participating companies please refer to this format to provide participation materials.</a:t>
            </a:r>
            <a:endParaRPr b="0"/>
          </a:p>
          <a:p>
            <a:pPr algn="l">
              <a:defRPr sz="2400" b="1">
                <a:latin typeface="+mj-lt"/>
                <a:ea typeface="+mj-ea"/>
                <a:cs typeface="+mj-cs"/>
                <a:sym typeface="Helvetica"/>
              </a:defRPr>
            </a:pPr>
            <a:r>
              <a:rPr b="0"/>
              <a:t>2. The PPT layout retains the LOGO in the upper right corner, and the layout is beautiful. The layout ratio is 16: 9.</a:t>
            </a:r>
            <a:endParaRPr b="0"/>
          </a:p>
          <a:p>
            <a:pPr algn="l">
              <a:defRPr sz="2400" b="1">
                <a:latin typeface="+mj-lt"/>
                <a:ea typeface="+mj-ea"/>
                <a:cs typeface="+mj-cs"/>
                <a:sym typeface="Helvetica"/>
              </a:defRPr>
            </a:pPr>
            <a:r>
              <a:rPr b="0"/>
              <a:t>3. After completing the PPT materials for the competition, send it to the email:</a:t>
            </a:r>
            <a:r>
              <a:t> </a:t>
            </a:r>
            <a:r>
              <a:rPr u="sng">
                <a:solidFill>
                  <a:srgbClr val="0000FF"/>
                </a:solidFill>
                <a:uFill>
                  <a:solidFill>
                    <a:srgbClr val="0000FF"/>
                  </a:solidFill>
                </a:uFill>
              </a:rPr>
              <a:t>AWARD@cmfdesign.net</a:t>
            </a:r>
            <a:endParaRPr u="sng"/>
          </a:p>
          <a:p>
            <a:pPr algn="l">
              <a:defRPr sz="2400">
                <a:latin typeface="Helvetica Light"/>
                <a:ea typeface="Helvetica Light"/>
                <a:cs typeface="Helvetica Light"/>
                <a:sym typeface="Helvetica Light"/>
              </a:defRPr>
            </a:pPr>
          </a:p>
          <a:p>
            <a:pPr algn="l"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latin typeface="Helvetica Light"/>
                <a:ea typeface="Helvetica Light"/>
                <a:cs typeface="Helvetica Light"/>
                <a:sym typeface="Helvetica Light"/>
              </a:defRPr>
            </a:pPr>
            <a:r>
              <a:rPr b="1"/>
              <a:t>Schedule</a:t>
            </a:r>
            <a:r>
              <a:rPr lang="en-US" b="1"/>
              <a:t>:</a:t>
            </a:r>
            <a:endParaRPr lang="en-US" b="1"/>
          </a:p>
          <a:p>
            <a:pPr algn="l"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latin typeface="Helvetica Light"/>
                <a:ea typeface="Helvetica Light"/>
                <a:cs typeface="Helvetica Light"/>
                <a:sym typeface="Helvetica Light"/>
              </a:defRPr>
            </a:pPr>
            <a:r>
              <a:t>January 01, 2020: Start registration.</a:t>
            </a:r>
          </a:p>
          <a:p>
            <a:pPr algn="l"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latin typeface="Helvetica Light"/>
                <a:ea typeface="Helvetica Light"/>
                <a:cs typeface="Helvetica Light"/>
                <a:sym typeface="Helvetica Light"/>
              </a:defRPr>
            </a:pPr>
            <a:r>
              <a:t>August 31, 2020:  Deadline of Preferential registration.</a:t>
            </a:r>
          </a:p>
          <a:p>
            <a:pPr algn="l"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latin typeface="Helvetica Light"/>
                <a:ea typeface="Helvetica Light"/>
                <a:cs typeface="Helvetica Light"/>
                <a:sym typeface="Helvetica Light"/>
              </a:defRPr>
            </a:pPr>
            <a:r>
              <a:t>September 30, 2020:  Deadline of general registration.</a:t>
            </a:r>
          </a:p>
          <a:p>
            <a:pPr algn="l"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latin typeface="Helvetica Light"/>
                <a:ea typeface="Helvetica Light"/>
                <a:cs typeface="Helvetica Light"/>
                <a:sym typeface="Helvetica Light"/>
              </a:defRPr>
            </a:pPr>
            <a:r>
              <a:t>October 09, 2020:  Works will be publicized on the official website and WeChat Subscription online media.</a:t>
            </a:r>
          </a:p>
          <a:p>
            <a:pPr algn="l"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latin typeface="Helvetica Light"/>
                <a:ea typeface="Helvetica Light"/>
                <a:cs typeface="Helvetica Light"/>
                <a:sym typeface="Helvetica Light"/>
              </a:defRPr>
            </a:pPr>
            <a:r>
              <a:t>October 10-15, 2020:  Preliminary evaluation meeting, selection and release of works in and out of the enclosure.</a:t>
            </a:r>
          </a:p>
          <a:p>
            <a:pPr algn="l"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latin typeface="Helvetica Light"/>
                <a:ea typeface="Helvetica Light"/>
                <a:cs typeface="Helvetica Light"/>
                <a:sym typeface="Helvetica Light"/>
              </a:defRPr>
            </a:pPr>
            <a:r>
              <a:t>Before October 23, 2020:  Send the products to Participate in physical evaluation.</a:t>
            </a:r>
          </a:p>
          <a:p>
            <a:pPr algn="l"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latin typeface="Helvetica Light"/>
                <a:ea typeface="Helvetica Light"/>
                <a:cs typeface="Helvetica Light"/>
                <a:sym typeface="Helvetica Light"/>
              </a:defRPr>
            </a:pPr>
            <a:r>
              <a:t>October 24-29, 2020:  The final evaluation meeting will select winning works.</a:t>
            </a:r>
          </a:p>
          <a:p>
            <a:pPr algn="l"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latin typeface="Helvetica Light"/>
                <a:ea typeface="Helvetica Light"/>
                <a:cs typeface="Helvetica Light"/>
                <a:sym typeface="Helvetica Light"/>
              </a:defRPr>
            </a:pPr>
            <a:r>
              <a:t>October 30, 2020:  Award notice.</a:t>
            </a:r>
          </a:p>
          <a:p>
            <a:pPr algn="l"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latin typeface="Helvetica Light"/>
                <a:ea typeface="Helvetica Light"/>
                <a:cs typeface="Helvetica Light"/>
                <a:sym typeface="Helvetica Light"/>
              </a:defRPr>
            </a:pPr>
            <a:r>
              <a:t>November-December 2020:  Award ceremony, award works exhibition, media report.</a:t>
            </a:r>
          </a:p>
          <a:p>
            <a:pPr algn="l"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latin typeface="Helvetica Light"/>
                <a:ea typeface="Helvetica Light"/>
                <a:cs typeface="Helvetica Light"/>
                <a:sym typeface="Helvetica Light"/>
              </a:defRPr>
            </a:pPr>
          </a:p>
          <a:p>
            <a:pPr algn="l">
              <a:defRPr sz="2400" b="1">
                <a:latin typeface="+mj-lt"/>
                <a:ea typeface="+mj-ea"/>
                <a:cs typeface="+mj-cs"/>
                <a:sym typeface="Helvetica"/>
              </a:defRPr>
            </a:pPr>
            <a:r>
              <a:t>Winner benefits:</a:t>
            </a:r>
            <a:endParaRPr b="0"/>
          </a:p>
          <a:p>
            <a:pPr algn="l">
              <a:defRPr sz="2400" b="1">
                <a:latin typeface="+mj-lt"/>
                <a:ea typeface="+mj-ea"/>
                <a:cs typeface="+mj-cs"/>
                <a:sym typeface="Helvetica"/>
              </a:defRPr>
            </a:pPr>
            <a:r>
              <a:rPr b="0"/>
              <a:t>The organizer provides certificates, trophies, and professional media publicity reports such as official websites and mainstream media, special exhibition displays, large-screen rolling broadcasts at the conference site, and the award-winning exhibits are kept for the permanent memorial of the CMF DESIGN AWARD Museum.</a:t>
            </a:r>
            <a:endParaRPr b="0"/>
          </a:p>
        </p:txBody>
      </p:sp>
      <p:sp>
        <p:nvSpPr>
          <p:cNvPr id="175" name="＊提交作品时，请删除本页。"/>
          <p:cNvSpPr txBox="1"/>
          <p:nvPr/>
        </p:nvSpPr>
        <p:spPr>
          <a:xfrm>
            <a:off x="895451" y="68319"/>
            <a:ext cx="9211945" cy="603885"/>
          </a:xfrm>
          <a:prstGeom prst="rect">
            <a:avLst/>
          </a:prstGeom>
          <a:ln w="12700">
            <a:miter lim="400000"/>
          </a:ln>
        </p:spPr>
        <p:txBody>
          <a:bodyPr wrap="none" lIns="71433" tIns="71433" rIns="71433" bIns="71433" anchor="ctr">
            <a:spAutoFit/>
          </a:bodyPr>
          <a:lstStyle>
            <a:lvl1pPr>
              <a:defRPr sz="3000">
                <a:solidFill>
                  <a:schemeClr val="accent5"/>
                </a:solidFill>
                <a:latin typeface="Helvetica Light"/>
                <a:ea typeface="Helvetica Light"/>
                <a:cs typeface="Helvetica Light"/>
                <a:sym typeface="Helvetica Light"/>
              </a:defRPr>
            </a:lvl1pPr>
          </a:lstStyle>
          <a:p>
            <a:pPr algn="ctr"/>
            <a:r>
              <a:t>＊Please delete this page when submitting your work.</a:t>
            </a:r>
          </a:p>
        </p:txBody>
      </p:sp>
      <p:pic>
        <p:nvPicPr>
          <p:cNvPr id="176" name="大会、大奖、研究中心logo 2018-05.png" descr="大会、大奖、研究中心logo 2018-05.png"/>
          <p:cNvPicPr>
            <a:picLocks noChangeAspect="1"/>
          </p:cNvPicPr>
          <p:nvPr/>
        </p:nvPicPr>
        <p:blipFill>
          <a:blip r:embed="rId1"/>
          <a:stretch>
            <a:fillRect/>
          </a:stretch>
        </p:blipFill>
        <p:spPr>
          <a:xfrm>
            <a:off x="22112408" y="385190"/>
            <a:ext cx="1890848" cy="1890169"/>
          </a:xfrm>
          <a:prstGeom prst="rect">
            <a:avLst/>
          </a:prstGeom>
          <a:ln w="12700">
            <a:miter lim="400000"/>
            <a:headEnd/>
            <a:tailEnd/>
          </a:ln>
        </p:spPr>
      </p:pic>
      <p:sp>
        <p:nvSpPr>
          <p:cNvPr id="177" name="----------------- 国际CMF设计奖组委会 Committee Of international CMF Design award 电话/Tel  :  +86 0755-33964539 手机/Cel :  +86 186 6197 8356(张小姐 Miss Zhang)      +86 150 1949 9516(黄先生 Mr. Huang)…"/>
          <p:cNvSpPr txBox="1"/>
          <p:nvPr/>
        </p:nvSpPr>
        <p:spPr>
          <a:xfrm>
            <a:off x="893368" y="10119614"/>
            <a:ext cx="22033750" cy="2800985"/>
          </a:xfrm>
          <a:prstGeom prst="rect">
            <a:avLst/>
          </a:prstGeom>
          <a:ln w="12700">
            <a:miter lim="400000"/>
          </a:ln>
        </p:spPr>
        <p:txBody>
          <a:bodyPr lIns="71433" tIns="71433" rIns="71433" bIns="71433" anchor="ctr">
            <a:spAutoFit/>
          </a:bodyPr>
          <a:lstStyle/>
          <a:p>
            <a:pPr algn="l" defTabSz="457200">
              <a:lnSpc>
                <a:spcPct val="120000"/>
              </a:lnSpc>
              <a:defRPr sz="2400">
                <a:latin typeface="+mj-lt"/>
                <a:ea typeface="+mj-ea"/>
                <a:cs typeface="+mj-cs"/>
                <a:sym typeface="Helvetica"/>
              </a:defRPr>
            </a:pPr>
            <a:r>
              <a:t>-----------------</a:t>
            </a:r>
            <a:br/>
            <a:r>
              <a:rPr sz="2000">
                <a:solidFill>
                  <a:srgbClr val="535353"/>
                </a:solidFill>
              </a:rPr>
              <a:t>Organizing Committee of CMF DESIGN AWARD</a:t>
            </a:r>
            <a:br>
              <a:rPr sz="2000">
                <a:solidFill>
                  <a:srgbClr val="535353"/>
                </a:solidFill>
              </a:rPr>
            </a:br>
            <a:r>
              <a:rPr sz="2000">
                <a:solidFill>
                  <a:srgbClr val="535353"/>
                </a:solidFill>
              </a:rPr>
              <a:t>Tel  :  +86 0755-33964539</a:t>
            </a:r>
            <a:br>
              <a:rPr sz="2000">
                <a:solidFill>
                  <a:srgbClr val="535353"/>
                </a:solidFill>
              </a:rPr>
            </a:br>
            <a:r>
              <a:rPr sz="2000">
                <a:solidFill>
                  <a:srgbClr val="535353"/>
                </a:solidFill>
              </a:rPr>
              <a:t>Cel :  +86 185 6572 5894 (</a:t>
            </a:r>
            <a:r>
              <a:rPr sz="2000">
                <a:solidFill>
                  <a:srgbClr val="535353"/>
                </a:solidFill>
                <a:sym typeface="+mn-ea"/>
              </a:rPr>
              <a:t>CMF DESIGN AWARD</a:t>
            </a:r>
            <a:r>
              <a:rPr lang="en-US" sz="2000">
                <a:solidFill>
                  <a:srgbClr val="535353"/>
                </a:solidFill>
                <a:sym typeface="+mn-ea"/>
              </a:rPr>
              <a:t>. </a:t>
            </a:r>
            <a:r>
              <a:rPr sz="2000">
                <a:solidFill>
                  <a:srgbClr val="535353"/>
                </a:solidFill>
              </a:rPr>
              <a:t>Working Group )   </a:t>
            </a:r>
            <a:endParaRPr sz="2000">
              <a:solidFill>
                <a:srgbClr val="535353"/>
              </a:solidFill>
            </a:endParaRPr>
          </a:p>
          <a:p>
            <a:pPr algn="l" defTabSz="457200">
              <a:lnSpc>
                <a:spcPct val="120000"/>
              </a:lnSpc>
              <a:defRPr sz="2000">
                <a:solidFill>
                  <a:srgbClr val="535353"/>
                </a:solidFill>
                <a:latin typeface="+mj-lt"/>
                <a:ea typeface="+mj-ea"/>
                <a:cs typeface="+mj-cs"/>
                <a:sym typeface="Helvetica"/>
              </a:defRPr>
            </a:pPr>
            <a:r>
              <a:t>E-mail  :   </a:t>
            </a:r>
            <a:r>
              <a:rPr u="sng">
                <a:uFill>
                  <a:solidFill>
                    <a:srgbClr val="0000FF"/>
                  </a:solidFill>
                </a:uFill>
              </a:rPr>
              <a:t>award@cmfdesign.net</a:t>
            </a:r>
            <a:br>
              <a:rPr u="sng">
                <a:uFill>
                  <a:solidFill>
                    <a:srgbClr val="0000FF"/>
                  </a:solidFill>
                </a:uFill>
              </a:rPr>
            </a:br>
            <a:r>
              <a:t>Web  :   </a:t>
            </a:r>
            <a:r>
              <a:rPr u="sng">
                <a:uFill>
                  <a:solidFill>
                    <a:srgbClr val="0000FF"/>
                  </a:solidFill>
                </a:uFill>
              </a:rPr>
              <a:t>www.cmfdesignaward.com</a:t>
            </a:r>
            <a:r>
              <a:t> </a:t>
            </a:r>
          </a:p>
          <a:p>
            <a:pPr algn="l" defTabSz="457200">
              <a:lnSpc>
                <a:spcPct val="120000"/>
              </a:lnSpc>
              <a:defRPr sz="2000">
                <a:solidFill>
                  <a:srgbClr val="535353"/>
                </a:solidFill>
                <a:latin typeface="+mj-lt"/>
                <a:ea typeface="+mj-ea"/>
                <a:cs typeface="+mj-cs"/>
                <a:sym typeface="Helvetica"/>
              </a:defRPr>
            </a:pPr>
            <a:r>
              <a:t>Add  :  3rd Floor, 1st Building, Zhongliang Business Park, Xin'an Street, Baoan District, Shenzhen, China</a:t>
            </a:r>
          </a:p>
        </p:txBody>
      </p:sp>
    </p:spTree>
  </p:cSld>
  <p:clrMapOvr>
    <a:masterClrMapping/>
  </p:clrMapOvr>
  <p:transition spd="med"/>
</p:sld>
</file>

<file path=ppt/tags/tag1.xml><?xml version="1.0" encoding="utf-8"?>
<p:tagLst xmlns:p="http://schemas.openxmlformats.org/presentationml/2006/main">
  <p:tag name="KSO_WM_UNIT_TABLE_BEAUTIFY" val="smartTable{b04bc19d-e5d6-4af0-b93e-f12117c50e21}"/>
</p:tagLst>
</file>

<file path=ppt/tags/tag2.xml><?xml version="1.0" encoding="utf-8"?>
<p:tagLst xmlns:p="http://schemas.openxmlformats.org/presentationml/2006/main">
  <p:tag name="KSO_WM_UNIT_TABLE_BEAUTIFY" val="smartTable{b7ba38cc-a9c6-490d-997a-c1d72e3b7cd7}"/>
</p:tagLst>
</file>

<file path=ppt/tags/tag3.xml><?xml version="1.0" encoding="utf-8"?>
<p:tagLst xmlns:p="http://schemas.openxmlformats.org/presentationml/2006/main">
  <p:tag name="KSO_WM_UNIT_TABLE_BEAUTIFY" val="smartTable{9c8d398c-234a-4d1e-bf7e-5c8c299293be}"/>
</p:tagLst>
</file>

<file path=ppt/tags/tag4.xml><?xml version="1.0" encoding="utf-8"?>
<p:tagLst xmlns:p="http://schemas.openxmlformats.org/presentationml/2006/main">
  <p:tag name="KSO_WM_UNIT_TABLE_BEAUTIFY" val="smartTable{7f2d4516-8f2e-4b60-b7e2-6e0a6c9dc79b}"/>
</p:tagLst>
</file>

<file path=ppt/theme/theme1.xml><?xml version="1.0" encoding="utf-8"?>
<a:theme xmlns:a="http://schemas.openxmlformats.org/drawingml/2006/main"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50000"/>
              </a:srgbClr>
            </a:outerShdw>
          </a:effectLst>
        </a:effectStyle>
        <a:effectStyle>
          <a:effectLst>
            <a:outerShdw blurRad="50800" dist="25400" dir="54000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50800" dist="25400" dir="5400000" rotWithShape="0">
            <a:srgbClr val="000000">
              <a:alpha val="50000"/>
            </a:srgbClr>
          </a:outerShdw>
        </a:effectLst>
      </a:spPr>
      <a:bodyPr rot="0" spcFirstLastPara="1" vertOverflow="overflow" horzOverflow="overflow" vert="horz" wrap="square" lIns="71433" tIns="71433" rIns="71433" bIns="71433" numCol="1" spcCol="38100" rtlCol="0" anchor="ctr" upright="0">
        <a:spAutoFit/>
      </a:bodyPr>
      <a:lstStyle>
        <a:defPPr marL="0" marR="0" indent="0" algn="ctr" defTabSz="821055"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spDef>
    <a:lnDef>
      <a:spPr>
        <a:noFill/>
        <a:ln w="25400" cap="flat">
          <a:solidFill>
            <a:schemeClr val="accent1"/>
          </a:solidFill>
          <a:prstDash val="solid"/>
          <a:round/>
        </a:ln>
        <a:effectLst>
          <a:outerShdw blurRad="50800" dist="25400" dir="5400000" rotWithShape="0">
            <a:srgbClr val="000000">
              <a:alpha val="50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lnDef>
    <a:txDef>
      <a:spPr>
        <a:noFill/>
        <a:ln w="12700" cap="flat">
          <a:noFill/>
          <a:miter lim="400000"/>
        </a:ln>
      </a:spPr>
      <a:bodyPr rot="0" spcFirstLastPara="1" vertOverflow="overflow" horzOverflow="overflow" vert="horz" wrap="square" lIns="71433" tIns="71433" rIns="71433" bIns="71433" numCol="1" spcCol="38100" rtlCol="0" anchor="ctr" upright="0">
        <a:spAutoFit/>
      </a:bodyPr>
      <a:lstStyle>
        <a:defPPr marL="0" marR="0" indent="0" algn="ctr" defTabSz="821055"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50000"/>
              </a:srgbClr>
            </a:outerShdw>
          </a:effectLst>
        </a:effectStyle>
        <a:effectStyle>
          <a:effectLst>
            <a:outerShdw blurRad="50800" dist="25400" dir="54000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50800" dist="25400" dir="5400000" rotWithShape="0">
            <a:srgbClr val="000000">
              <a:alpha val="50000"/>
            </a:srgbClr>
          </a:outerShdw>
        </a:effectLst>
      </a:spPr>
      <a:bodyPr rot="0" spcFirstLastPara="1" vertOverflow="overflow" horzOverflow="overflow" vert="horz" wrap="square" lIns="71433" tIns="71433" rIns="71433" bIns="71433" numCol="1" spcCol="38100" rtlCol="0" anchor="ctr" upright="0">
        <a:spAutoFit/>
      </a:bodyPr>
      <a:lstStyle>
        <a:defPPr marL="0" marR="0" indent="0" algn="ctr" defTabSz="821055"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spDef>
    <a:lnDef>
      <a:spPr>
        <a:noFill/>
        <a:ln w="25400" cap="flat">
          <a:solidFill>
            <a:schemeClr val="accent1"/>
          </a:solidFill>
          <a:prstDash val="solid"/>
          <a:round/>
        </a:ln>
        <a:effectLst>
          <a:outerShdw blurRad="50800" dist="25400" dir="5400000" rotWithShape="0">
            <a:srgbClr val="000000">
              <a:alpha val="50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lnDef>
    <a:txDef>
      <a:spPr>
        <a:noFill/>
        <a:ln w="12700" cap="flat">
          <a:noFill/>
          <a:miter lim="400000"/>
        </a:ln>
      </a:spPr>
      <a:bodyPr rot="0" spcFirstLastPara="1" vertOverflow="overflow" horzOverflow="overflow" vert="horz" wrap="square" lIns="71433" tIns="71433" rIns="71433" bIns="71433" numCol="1" spcCol="38100" rtlCol="0" anchor="ctr" upright="0">
        <a:spAutoFit/>
      </a:bodyPr>
      <a:lstStyle>
        <a:defPPr marL="0" marR="0" indent="0" algn="ctr" defTabSz="821055"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tx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5111</Words>
  <Application>WPS 演示</Application>
  <PresentationFormat/>
  <Paragraphs>195</Paragraphs>
  <Slides>9</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9</vt:i4>
      </vt:variant>
    </vt:vector>
  </HeadingPairs>
  <TitlesOfParts>
    <vt:vector size="24" baseType="lpstr">
      <vt:lpstr>Arial</vt:lpstr>
      <vt:lpstr>宋体</vt:lpstr>
      <vt:lpstr>Wingdings</vt:lpstr>
      <vt:lpstr>Helvetica Neue</vt:lpstr>
      <vt:lpstr>Helvetica Light</vt:lpstr>
      <vt:lpstr>等线</vt:lpstr>
      <vt:lpstr>Helvetica</vt:lpstr>
      <vt:lpstr>冬青黑体简体中文 W3</vt:lpstr>
      <vt:lpstr>黑体</vt:lpstr>
      <vt:lpstr>微软雅黑</vt:lpstr>
      <vt:lpstr>Arial Unicode MS</vt:lpstr>
      <vt:lpstr>Calibri</vt:lpstr>
      <vt:lpstr>Helvetica Neue</vt:lpstr>
      <vt:lpstr>Helvetica</vt:lpstr>
      <vt:lpstr>White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Samy</cp:lastModifiedBy>
  <cp:revision>53</cp:revision>
  <dcterms:created xsi:type="dcterms:W3CDTF">2020-03-05T07:40:00Z</dcterms:created>
  <dcterms:modified xsi:type="dcterms:W3CDTF">2020-05-30T07:40:32Z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2052-11.1.0.9662</vt:lpwstr>
  </property>
</Properties>
</file>